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735" r:id="rId5"/>
  </p:sldMasterIdLst>
  <p:notesMasterIdLst>
    <p:notesMasterId r:id="rId25"/>
  </p:notesMasterIdLst>
  <p:handoutMasterIdLst>
    <p:handoutMasterId r:id="rId26"/>
  </p:handoutMasterIdLst>
  <p:sldIdLst>
    <p:sldId id="277" r:id="rId6"/>
    <p:sldId id="410" r:id="rId7"/>
    <p:sldId id="401" r:id="rId8"/>
    <p:sldId id="411" r:id="rId9"/>
    <p:sldId id="412" r:id="rId10"/>
    <p:sldId id="259" r:id="rId11"/>
    <p:sldId id="264" r:id="rId12"/>
    <p:sldId id="404" r:id="rId13"/>
    <p:sldId id="405" r:id="rId14"/>
    <p:sldId id="416" r:id="rId15"/>
    <p:sldId id="418" r:id="rId16"/>
    <p:sldId id="417" r:id="rId17"/>
    <p:sldId id="421" r:id="rId18"/>
    <p:sldId id="413" r:id="rId19"/>
    <p:sldId id="396" r:id="rId20"/>
    <p:sldId id="397" r:id="rId21"/>
    <p:sldId id="399" r:id="rId22"/>
    <p:sldId id="414" r:id="rId23"/>
    <p:sldId id="3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DE185C-8EB7-4AD8-9C59-FBF9DC52FD56}" v="484" dt="2022-06-15T19:21:40.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7379" autoAdjust="0"/>
  </p:normalViewPr>
  <p:slideViewPr>
    <p:cSldViewPr snapToGrid="0">
      <p:cViewPr>
        <p:scale>
          <a:sx n="90" d="100"/>
          <a:sy n="90" d="100"/>
        </p:scale>
        <p:origin x="1278" y="234"/>
      </p:cViewPr>
      <p:guideLst>
        <p:guide pos="3840"/>
        <p:guide orient="horz" pos="2160"/>
      </p:guideLst>
    </p:cSldViewPr>
  </p:slideViewPr>
  <p:outlineViewPr>
    <p:cViewPr>
      <p:scale>
        <a:sx n="33" d="100"/>
        <a:sy n="33" d="100"/>
      </p:scale>
      <p:origin x="0" y="-2709"/>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na Kelly" userId="53a0a131889bd12c" providerId="LiveId" clId="{93DE185C-8EB7-4AD8-9C59-FBF9DC52FD56}"/>
    <pc:docChg chg="undo redo custSel addSld delSld modSld sldOrd modShowInfo">
      <pc:chgData name="Brenna Kelly" userId="53a0a131889bd12c" providerId="LiveId" clId="{93DE185C-8EB7-4AD8-9C59-FBF9DC52FD56}" dt="2022-06-15T19:32:58.317" v="5963" actId="2744"/>
      <pc:docMkLst>
        <pc:docMk/>
      </pc:docMkLst>
      <pc:sldChg chg="addSp delSp modSp del mod modClrScheme delDesignElem chgLayout">
        <pc:chgData name="Brenna Kelly" userId="53a0a131889bd12c" providerId="LiveId" clId="{93DE185C-8EB7-4AD8-9C59-FBF9DC52FD56}" dt="2022-06-14T16:51:57.762" v="7" actId="47"/>
        <pc:sldMkLst>
          <pc:docMk/>
          <pc:sldMk cId="752814286" sldId="257"/>
        </pc:sldMkLst>
        <pc:spChg chg="mod ord">
          <ac:chgData name="Brenna Kelly" userId="53a0a131889bd12c" providerId="LiveId" clId="{93DE185C-8EB7-4AD8-9C59-FBF9DC52FD56}" dt="2022-06-14T16:49:20.580" v="3" actId="700"/>
          <ac:spMkLst>
            <pc:docMk/>
            <pc:sldMk cId="752814286" sldId="257"/>
            <ac:spMk id="2" creationId="{286E938C-9D94-4B05-979A-D39FFC457291}"/>
          </ac:spMkLst>
        </pc:spChg>
        <pc:spChg chg="add del mod ord">
          <ac:chgData name="Brenna Kelly" userId="53a0a131889bd12c" providerId="LiveId" clId="{93DE185C-8EB7-4AD8-9C59-FBF9DC52FD56}" dt="2022-06-14T16:49:20.580" v="3" actId="700"/>
          <ac:spMkLst>
            <pc:docMk/>
            <pc:sldMk cId="752814286" sldId="257"/>
            <ac:spMk id="3" creationId="{C05F296C-F728-9782-FB96-F2C82E8AE6CC}"/>
          </ac:spMkLst>
        </pc:spChg>
        <pc:spChg chg="add del">
          <ac:chgData name="Brenna Kelly" userId="53a0a131889bd12c" providerId="LiveId" clId="{93DE185C-8EB7-4AD8-9C59-FBF9DC52FD56}" dt="2022-06-14T16:49:20.580" v="3" actId="700"/>
          <ac:spMkLst>
            <pc:docMk/>
            <pc:sldMk cId="752814286" sldId="257"/>
            <ac:spMk id="65" creationId="{A5931BE0-4B93-4D6C-878E-ACC59D6B4587}"/>
          </ac:spMkLst>
        </pc:spChg>
        <pc:spChg chg="add del">
          <ac:chgData name="Brenna Kelly" userId="53a0a131889bd12c" providerId="LiveId" clId="{93DE185C-8EB7-4AD8-9C59-FBF9DC52FD56}" dt="2022-06-14T16:49:20.580" v="3" actId="700"/>
          <ac:spMkLst>
            <pc:docMk/>
            <pc:sldMk cId="752814286" sldId="257"/>
            <ac:spMk id="66" creationId="{C5D31EF7-7A67-43B2-8B5E-B4A6241B1A83}"/>
          </ac:spMkLst>
        </pc:spChg>
        <pc:grpChg chg="add del">
          <ac:chgData name="Brenna Kelly" userId="53a0a131889bd12c" providerId="LiveId" clId="{93DE185C-8EB7-4AD8-9C59-FBF9DC52FD56}" dt="2022-06-14T16:49:20.580" v="3" actId="700"/>
          <ac:grpSpMkLst>
            <pc:docMk/>
            <pc:sldMk cId="752814286" sldId="257"/>
            <ac:grpSpMk id="60" creationId="{3BDBC526-6DCD-4FF6-8395-D8C22E46E527}"/>
          </ac:grpSpMkLst>
        </pc:grpChg>
        <pc:picChg chg="mod ord modCrop">
          <ac:chgData name="Brenna Kelly" userId="53a0a131889bd12c" providerId="LiveId" clId="{93DE185C-8EB7-4AD8-9C59-FBF9DC52FD56}" dt="2022-06-14T16:49:20.580" v="3" actId="700"/>
          <ac:picMkLst>
            <pc:docMk/>
            <pc:sldMk cId="752814286" sldId="257"/>
            <ac:picMk id="14" creationId="{9A8AD548-922D-4E1D-B19C-5F6E808B8160}"/>
          </ac:picMkLst>
        </pc:picChg>
      </pc:sldChg>
      <pc:sldChg chg="modNotesTx">
        <pc:chgData name="Brenna Kelly" userId="53a0a131889bd12c" providerId="LiveId" clId="{93DE185C-8EB7-4AD8-9C59-FBF9DC52FD56}" dt="2022-06-15T19:02:51.323" v="5817" actId="20577"/>
        <pc:sldMkLst>
          <pc:docMk/>
          <pc:sldMk cId="1094308873" sldId="259"/>
        </pc:sldMkLst>
      </pc:sldChg>
      <pc:sldChg chg="modSp mod modNotesTx">
        <pc:chgData name="Brenna Kelly" userId="53a0a131889bd12c" providerId="LiveId" clId="{93DE185C-8EB7-4AD8-9C59-FBF9DC52FD56}" dt="2022-06-15T19:03:36.992" v="5848" actId="20577"/>
        <pc:sldMkLst>
          <pc:docMk/>
          <pc:sldMk cId="2883553059" sldId="264"/>
        </pc:sldMkLst>
        <pc:spChg chg="mod">
          <ac:chgData name="Brenna Kelly" userId="53a0a131889bd12c" providerId="LiveId" clId="{93DE185C-8EB7-4AD8-9C59-FBF9DC52FD56}" dt="2022-06-15T19:03:36.992" v="5848" actId="20577"/>
          <ac:spMkLst>
            <pc:docMk/>
            <pc:sldMk cId="2883553059" sldId="264"/>
            <ac:spMk id="30" creationId="{F580F041-DC12-4416-8D50-10D5CB88036E}"/>
          </ac:spMkLst>
        </pc:spChg>
      </pc:sldChg>
      <pc:sldChg chg="addSp delSp modSp del mod modClrScheme chgLayout">
        <pc:chgData name="Brenna Kelly" userId="53a0a131889bd12c" providerId="LiveId" clId="{93DE185C-8EB7-4AD8-9C59-FBF9DC52FD56}" dt="2022-06-14T19:31:51.859" v="1820" actId="2696"/>
        <pc:sldMkLst>
          <pc:docMk/>
          <pc:sldMk cId="2979876663" sldId="268"/>
        </pc:sldMkLst>
        <pc:spChg chg="add del mod ord">
          <ac:chgData name="Brenna Kelly" userId="53a0a131889bd12c" providerId="LiveId" clId="{93DE185C-8EB7-4AD8-9C59-FBF9DC52FD56}" dt="2022-06-14T18:53:29.553" v="1574" actId="478"/>
          <ac:spMkLst>
            <pc:docMk/>
            <pc:sldMk cId="2979876663" sldId="268"/>
            <ac:spMk id="2" creationId="{A3629851-754C-9CCE-DAE7-74FCFDAECDF4}"/>
          </ac:spMkLst>
        </pc:spChg>
        <pc:spChg chg="add del mod ord">
          <ac:chgData name="Brenna Kelly" userId="53a0a131889bd12c" providerId="LiveId" clId="{93DE185C-8EB7-4AD8-9C59-FBF9DC52FD56}" dt="2022-06-14T18:53:53.913" v="1579" actId="478"/>
          <ac:spMkLst>
            <pc:docMk/>
            <pc:sldMk cId="2979876663" sldId="268"/>
            <ac:spMk id="3" creationId="{6C6FA4AC-41D1-9A8C-663A-2ABA9DC3BBC1}"/>
          </ac:spMkLst>
        </pc:spChg>
        <pc:spChg chg="add mod ord">
          <ac:chgData name="Brenna Kelly" userId="53a0a131889bd12c" providerId="LiveId" clId="{93DE185C-8EB7-4AD8-9C59-FBF9DC52FD56}" dt="2022-06-14T18:57:45.640" v="1651" actId="700"/>
          <ac:spMkLst>
            <pc:docMk/>
            <pc:sldMk cId="2979876663" sldId="268"/>
            <ac:spMk id="4" creationId="{3E173E5E-C700-8688-40C0-C9F534C787E1}"/>
          </ac:spMkLst>
        </pc:spChg>
        <pc:spChg chg="add del mod ord">
          <ac:chgData name="Brenna Kelly" userId="53a0a131889bd12c" providerId="LiveId" clId="{93DE185C-8EB7-4AD8-9C59-FBF9DC52FD56}" dt="2022-06-14T18:54:11.334" v="1619" actId="478"/>
          <ac:spMkLst>
            <pc:docMk/>
            <pc:sldMk cId="2979876663" sldId="268"/>
            <ac:spMk id="5" creationId="{1460EC5E-955F-6E64-CA38-C76A7B03541C}"/>
          </ac:spMkLst>
        </pc:spChg>
        <pc:spChg chg="mod ord">
          <ac:chgData name="Brenna Kelly" userId="53a0a131889bd12c" providerId="LiveId" clId="{93DE185C-8EB7-4AD8-9C59-FBF9DC52FD56}" dt="2022-06-14T18:57:45.640" v="1651" actId="700"/>
          <ac:spMkLst>
            <pc:docMk/>
            <pc:sldMk cId="2979876663" sldId="268"/>
            <ac:spMk id="6" creationId="{ED2A30C0-1BC4-4764-9C0F-5D811CAB8312}"/>
          </ac:spMkLst>
        </pc:spChg>
        <pc:spChg chg="add del mod ord">
          <ac:chgData name="Brenna Kelly" userId="53a0a131889bd12c" providerId="LiveId" clId="{93DE185C-8EB7-4AD8-9C59-FBF9DC52FD56}" dt="2022-06-14T18:53:37.013" v="1575" actId="478"/>
          <ac:spMkLst>
            <pc:docMk/>
            <pc:sldMk cId="2979876663" sldId="268"/>
            <ac:spMk id="7" creationId="{535CA794-56D6-2F20-DF7C-811436C0CB19}"/>
          </ac:spMkLst>
        </pc:spChg>
        <pc:spChg chg="add del mod ord">
          <ac:chgData name="Brenna Kelly" userId="53a0a131889bd12c" providerId="LiveId" clId="{93DE185C-8EB7-4AD8-9C59-FBF9DC52FD56}" dt="2022-06-14T18:53:38.385" v="1576" actId="478"/>
          <ac:spMkLst>
            <pc:docMk/>
            <pc:sldMk cId="2979876663" sldId="268"/>
            <ac:spMk id="8" creationId="{D9E11C42-0128-A73D-E881-BD2325D6417C}"/>
          </ac:spMkLst>
        </pc:spChg>
        <pc:spChg chg="mod ord">
          <ac:chgData name="Brenna Kelly" userId="53a0a131889bd12c" providerId="LiveId" clId="{93DE185C-8EB7-4AD8-9C59-FBF9DC52FD56}" dt="2022-06-14T18:57:45.640" v="1651" actId="700"/>
          <ac:spMkLst>
            <pc:docMk/>
            <pc:sldMk cId="2979876663" sldId="268"/>
            <ac:spMk id="9" creationId="{7AF9A883-CC44-4401-AE67-8FCEACB7DDDA}"/>
          </ac:spMkLst>
        </pc:spChg>
        <pc:spChg chg="add del mod">
          <ac:chgData name="Brenna Kelly" userId="53a0a131889bd12c" providerId="LiveId" clId="{93DE185C-8EB7-4AD8-9C59-FBF9DC52FD56}" dt="2022-06-14T18:53:50.932" v="1578" actId="478"/>
          <ac:spMkLst>
            <pc:docMk/>
            <pc:sldMk cId="2979876663" sldId="268"/>
            <ac:spMk id="11" creationId="{373909DB-2243-41D5-178C-063E00380A7D}"/>
          </ac:spMkLst>
        </pc:spChg>
        <pc:spChg chg="add del mod ord">
          <ac:chgData name="Brenna Kelly" userId="53a0a131889bd12c" providerId="LiveId" clId="{93DE185C-8EB7-4AD8-9C59-FBF9DC52FD56}" dt="2022-06-14T18:57:45.640" v="1651" actId="700"/>
          <ac:spMkLst>
            <pc:docMk/>
            <pc:sldMk cId="2979876663" sldId="268"/>
            <ac:spMk id="12" creationId="{1C334B0B-6622-16FA-B680-44E8027F8AC6}"/>
          </ac:spMkLst>
        </pc:spChg>
        <pc:spChg chg="add del mod ord">
          <ac:chgData name="Brenna Kelly" userId="53a0a131889bd12c" providerId="LiveId" clId="{93DE185C-8EB7-4AD8-9C59-FBF9DC52FD56}" dt="2022-06-14T18:57:45.640" v="1651" actId="700"/>
          <ac:spMkLst>
            <pc:docMk/>
            <pc:sldMk cId="2979876663" sldId="268"/>
            <ac:spMk id="13" creationId="{80046038-5BC7-AA02-88CF-83B1F1165CDC}"/>
          </ac:spMkLst>
        </pc:spChg>
        <pc:spChg chg="add del mod ord">
          <ac:chgData name="Brenna Kelly" userId="53a0a131889bd12c" providerId="LiveId" clId="{93DE185C-8EB7-4AD8-9C59-FBF9DC52FD56}" dt="2022-06-14T18:57:45.640" v="1651" actId="700"/>
          <ac:spMkLst>
            <pc:docMk/>
            <pc:sldMk cId="2979876663" sldId="268"/>
            <ac:spMk id="14" creationId="{BA2E004A-B71D-DA39-E280-D0F155C26096}"/>
          </ac:spMkLst>
        </pc:spChg>
        <pc:spChg chg="add del mod ord">
          <ac:chgData name="Brenna Kelly" userId="53a0a131889bd12c" providerId="LiveId" clId="{93DE185C-8EB7-4AD8-9C59-FBF9DC52FD56}" dt="2022-06-14T18:57:45.640" v="1651" actId="700"/>
          <ac:spMkLst>
            <pc:docMk/>
            <pc:sldMk cId="2979876663" sldId="268"/>
            <ac:spMk id="15" creationId="{C3B4EA90-E87F-7BA2-207D-1D4E0CA44280}"/>
          </ac:spMkLst>
        </pc:spChg>
        <pc:spChg chg="add del mod ord">
          <ac:chgData name="Brenna Kelly" userId="53a0a131889bd12c" providerId="LiveId" clId="{93DE185C-8EB7-4AD8-9C59-FBF9DC52FD56}" dt="2022-06-14T18:57:45.640" v="1651" actId="700"/>
          <ac:spMkLst>
            <pc:docMk/>
            <pc:sldMk cId="2979876663" sldId="268"/>
            <ac:spMk id="16" creationId="{5F4310A4-4671-2FD4-760E-585FB9970BC8}"/>
          </ac:spMkLst>
        </pc:spChg>
        <pc:spChg chg="add del mod ord">
          <ac:chgData name="Brenna Kelly" userId="53a0a131889bd12c" providerId="LiveId" clId="{93DE185C-8EB7-4AD8-9C59-FBF9DC52FD56}" dt="2022-06-14T18:57:45.640" v="1651" actId="700"/>
          <ac:spMkLst>
            <pc:docMk/>
            <pc:sldMk cId="2979876663" sldId="268"/>
            <ac:spMk id="18" creationId="{5835323D-86C2-E987-2DC1-5BA27327E7FC}"/>
          </ac:spMkLst>
        </pc:spChg>
        <pc:spChg chg="mod ord">
          <ac:chgData name="Brenna Kelly" userId="53a0a131889bd12c" providerId="LiveId" clId="{93DE185C-8EB7-4AD8-9C59-FBF9DC52FD56}" dt="2022-06-14T18:57:45.640" v="1651" actId="700"/>
          <ac:spMkLst>
            <pc:docMk/>
            <pc:sldMk cId="2979876663" sldId="268"/>
            <ac:spMk id="41" creationId="{91181F6D-A54F-4289-8C36-80ECE3B2C8E2}"/>
          </ac:spMkLst>
        </pc:spChg>
        <pc:spChg chg="del mod ord">
          <ac:chgData name="Brenna Kelly" userId="53a0a131889bd12c" providerId="LiveId" clId="{93DE185C-8EB7-4AD8-9C59-FBF9DC52FD56}" dt="2022-06-14T18:53:48.571" v="1577" actId="478"/>
          <ac:spMkLst>
            <pc:docMk/>
            <pc:sldMk cId="2979876663" sldId="268"/>
            <ac:spMk id="43" creationId="{E4387CED-5FBE-4AFF-B64D-975B5574F16F}"/>
          </ac:spMkLst>
        </pc:spChg>
        <pc:spChg chg="mod ord">
          <ac:chgData name="Brenna Kelly" userId="53a0a131889bd12c" providerId="LiveId" clId="{93DE185C-8EB7-4AD8-9C59-FBF9DC52FD56}" dt="2022-06-14T18:57:45.640" v="1651" actId="700"/>
          <ac:spMkLst>
            <pc:docMk/>
            <pc:sldMk cId="2979876663" sldId="268"/>
            <ac:spMk id="45" creationId="{FE5CD03B-066A-46AF-8FB8-E8A78074ABEF}"/>
          </ac:spMkLst>
        </pc:spChg>
        <pc:picChg chg="mod ord modCrop">
          <ac:chgData name="Brenna Kelly" userId="53a0a131889bd12c" providerId="LiveId" clId="{93DE185C-8EB7-4AD8-9C59-FBF9DC52FD56}" dt="2022-06-14T18:57:45.640" v="1651" actId="700"/>
          <ac:picMkLst>
            <pc:docMk/>
            <pc:sldMk cId="2979876663" sldId="268"/>
            <ac:picMk id="17" creationId="{05ED5B1E-974F-476C-A3C9-572D3602E95E}"/>
          </ac:picMkLst>
        </pc:picChg>
        <pc:picChg chg="mod ord modCrop">
          <ac:chgData name="Brenna Kelly" userId="53a0a131889bd12c" providerId="LiveId" clId="{93DE185C-8EB7-4AD8-9C59-FBF9DC52FD56}" dt="2022-06-14T18:57:45.640" v="1651" actId="700"/>
          <ac:picMkLst>
            <pc:docMk/>
            <pc:sldMk cId="2979876663" sldId="268"/>
            <ac:picMk id="36" creationId="{F3CCCCDF-EA66-4F5E-98F3-A05239CBBAC4}"/>
          </ac:picMkLst>
        </pc:picChg>
        <pc:picChg chg="mod ord modCrop">
          <ac:chgData name="Brenna Kelly" userId="53a0a131889bd12c" providerId="LiveId" clId="{93DE185C-8EB7-4AD8-9C59-FBF9DC52FD56}" dt="2022-06-14T18:57:45.640" v="1651" actId="700"/>
          <ac:picMkLst>
            <pc:docMk/>
            <pc:sldMk cId="2979876663" sldId="268"/>
            <ac:picMk id="38" creationId="{8A6BB597-41F4-432E-8432-8F39511B2941}"/>
          </ac:picMkLst>
        </pc:picChg>
      </pc:sldChg>
      <pc:sldChg chg="addSp delSp modSp mod">
        <pc:chgData name="Brenna Kelly" userId="53a0a131889bd12c" providerId="LiveId" clId="{93DE185C-8EB7-4AD8-9C59-FBF9DC52FD56}" dt="2022-06-15T18:48:44.656" v="5306" actId="14100"/>
        <pc:sldMkLst>
          <pc:docMk/>
          <pc:sldMk cId="2583275527" sldId="277"/>
        </pc:sldMkLst>
        <pc:spChg chg="mod">
          <ac:chgData name="Brenna Kelly" userId="53a0a131889bd12c" providerId="LiveId" clId="{93DE185C-8EB7-4AD8-9C59-FBF9DC52FD56}" dt="2022-06-14T17:27:25.340" v="204" actId="207"/>
          <ac:spMkLst>
            <pc:docMk/>
            <pc:sldMk cId="2583275527" sldId="277"/>
            <ac:spMk id="7" creationId="{CF45A9EB-00FC-4DE7-8041-09649EF9B9B6}"/>
          </ac:spMkLst>
        </pc:spChg>
        <pc:spChg chg="mod">
          <ac:chgData name="Brenna Kelly" userId="53a0a131889bd12c" providerId="LiveId" clId="{93DE185C-8EB7-4AD8-9C59-FBF9DC52FD56}" dt="2022-06-15T18:48:44.656" v="5306" actId="14100"/>
          <ac:spMkLst>
            <pc:docMk/>
            <pc:sldMk cId="2583275527" sldId="277"/>
            <ac:spMk id="14" creationId="{ECE1E739-E339-4FB6-A10E-22AB1A0D782B}"/>
          </ac:spMkLst>
        </pc:spChg>
        <pc:spChg chg="add del">
          <ac:chgData name="Brenna Kelly" userId="53a0a131889bd12c" providerId="LiveId" clId="{93DE185C-8EB7-4AD8-9C59-FBF9DC52FD56}" dt="2022-06-15T18:47:33.857" v="5297" actId="478"/>
          <ac:spMkLst>
            <pc:docMk/>
            <pc:sldMk cId="2583275527" sldId="277"/>
            <ac:spMk id="22" creationId="{EA4B20A4-BDBA-4ACB-BCCE-1FF6B09FE0A1}"/>
          </ac:spMkLst>
        </pc:spChg>
        <pc:spChg chg="add del">
          <ac:chgData name="Brenna Kelly" userId="53a0a131889bd12c" providerId="LiveId" clId="{93DE185C-8EB7-4AD8-9C59-FBF9DC52FD56}" dt="2022-06-14T17:23:11.620" v="187" actId="478"/>
          <ac:spMkLst>
            <pc:docMk/>
            <pc:sldMk cId="2583275527" sldId="277"/>
            <ac:spMk id="25" creationId="{995DD68C-FEB8-4CF6-883B-1CA9912E417D}"/>
          </ac:spMkLst>
        </pc:spChg>
      </pc:sldChg>
      <pc:sldChg chg="addSp delSp modSp del mod modClrScheme chgLayout">
        <pc:chgData name="Brenna Kelly" userId="53a0a131889bd12c" providerId="LiveId" clId="{93DE185C-8EB7-4AD8-9C59-FBF9DC52FD56}" dt="2022-06-14T17:18:27.608" v="173" actId="47"/>
        <pc:sldMkLst>
          <pc:docMk/>
          <pc:sldMk cId="2313234867" sldId="389"/>
        </pc:sldMkLst>
        <pc:spChg chg="mod ord">
          <ac:chgData name="Brenna Kelly" userId="53a0a131889bd12c" providerId="LiveId" clId="{93DE185C-8EB7-4AD8-9C59-FBF9DC52FD56}" dt="2022-06-14T17:00:42.823" v="128" actId="700"/>
          <ac:spMkLst>
            <pc:docMk/>
            <pc:sldMk cId="2313234867" sldId="389"/>
            <ac:spMk id="2" creationId="{0046426E-F6F6-4A7C-9181-8C3090996261}"/>
          </ac:spMkLst>
        </pc:spChg>
        <pc:spChg chg="mod ord">
          <ac:chgData name="Brenna Kelly" userId="53a0a131889bd12c" providerId="LiveId" clId="{93DE185C-8EB7-4AD8-9C59-FBF9DC52FD56}" dt="2022-06-14T17:00:42.823" v="128" actId="700"/>
          <ac:spMkLst>
            <pc:docMk/>
            <pc:sldMk cId="2313234867" sldId="389"/>
            <ac:spMk id="3" creationId="{D3B60D6F-4D0F-4D33-B2A7-159C8583FF00}"/>
          </ac:spMkLst>
        </pc:spChg>
        <pc:spChg chg="add del mod">
          <ac:chgData name="Brenna Kelly" userId="53a0a131889bd12c" providerId="LiveId" clId="{93DE185C-8EB7-4AD8-9C59-FBF9DC52FD56}" dt="2022-06-14T17:17:02.393" v="134" actId="478"/>
          <ac:spMkLst>
            <pc:docMk/>
            <pc:sldMk cId="2313234867" sldId="389"/>
            <ac:spMk id="5" creationId="{C8EF0939-D8F7-F7C6-8978-FDB403714068}"/>
          </ac:spMkLst>
        </pc:spChg>
        <pc:spChg chg="mod ord">
          <ac:chgData name="Brenna Kelly" userId="53a0a131889bd12c" providerId="LiveId" clId="{93DE185C-8EB7-4AD8-9C59-FBF9DC52FD56}" dt="2022-06-14T17:00:42.823" v="128" actId="700"/>
          <ac:spMkLst>
            <pc:docMk/>
            <pc:sldMk cId="2313234867" sldId="389"/>
            <ac:spMk id="15" creationId="{3B199C97-F175-437D-8311-DB662925C063}"/>
          </ac:spMkLst>
        </pc:spChg>
        <pc:picChg chg="del mod ord modCrop">
          <ac:chgData name="Brenna Kelly" userId="53a0a131889bd12c" providerId="LiveId" clId="{93DE185C-8EB7-4AD8-9C59-FBF9DC52FD56}" dt="2022-06-14T17:17:00.728" v="133" actId="478"/>
          <ac:picMkLst>
            <pc:docMk/>
            <pc:sldMk cId="2313234867" sldId="389"/>
            <ac:picMk id="8" creationId="{06D2324F-3B7B-45EF-9584-C8EADD2C8C0B}"/>
          </ac:picMkLst>
        </pc:picChg>
        <pc:picChg chg="del mod ord">
          <ac:chgData name="Brenna Kelly" userId="53a0a131889bd12c" providerId="LiveId" clId="{93DE185C-8EB7-4AD8-9C59-FBF9DC52FD56}" dt="2022-06-14T17:17:03.647" v="136" actId="478"/>
          <ac:picMkLst>
            <pc:docMk/>
            <pc:sldMk cId="2313234867" sldId="389"/>
            <ac:picMk id="10" creationId="{71F862F9-0E8A-4DB9-8083-1C3AA6E5D777}"/>
          </ac:picMkLst>
        </pc:picChg>
        <pc:picChg chg="del mod ord">
          <ac:chgData name="Brenna Kelly" userId="53a0a131889bd12c" providerId="LiveId" clId="{93DE185C-8EB7-4AD8-9C59-FBF9DC52FD56}" dt="2022-06-14T17:17:03.015" v="135" actId="478"/>
          <ac:picMkLst>
            <pc:docMk/>
            <pc:sldMk cId="2313234867" sldId="389"/>
            <ac:picMk id="12" creationId="{A63F39B9-0715-40B5-8ECB-9B983F99C690}"/>
          </ac:picMkLst>
        </pc:picChg>
      </pc:sldChg>
      <pc:sldChg chg="addSp delSp modSp del mod modClrScheme delDesignElem chgLayout">
        <pc:chgData name="Brenna Kelly" userId="53a0a131889bd12c" providerId="LiveId" clId="{93DE185C-8EB7-4AD8-9C59-FBF9DC52FD56}" dt="2022-06-14T18:44:14.327" v="1561" actId="47"/>
        <pc:sldMkLst>
          <pc:docMk/>
          <pc:sldMk cId="3082149012" sldId="391"/>
        </pc:sldMkLst>
        <pc:spChg chg="add mod">
          <ac:chgData name="Brenna Kelly" userId="53a0a131889bd12c" providerId="LiveId" clId="{93DE185C-8EB7-4AD8-9C59-FBF9DC52FD56}" dt="2022-06-14T18:43:50.920" v="1541" actId="478"/>
          <ac:spMkLst>
            <pc:docMk/>
            <pc:sldMk cId="3082149012" sldId="391"/>
            <ac:spMk id="3" creationId="{2D78DAC2-684F-9600-765C-4C2E6BE5EEDB}"/>
          </ac:spMkLst>
        </pc:spChg>
        <pc:spChg chg="mod ord">
          <ac:chgData name="Brenna Kelly" userId="53a0a131889bd12c" providerId="LiveId" clId="{93DE185C-8EB7-4AD8-9C59-FBF9DC52FD56}" dt="2022-06-14T18:43:46.060" v="1538" actId="700"/>
          <ac:spMkLst>
            <pc:docMk/>
            <pc:sldMk cId="3082149012" sldId="391"/>
            <ac:spMk id="6" creationId="{36E60F23-FB58-4EF8-82FD-E86CED25FDD4}"/>
          </ac:spMkLst>
        </pc:spChg>
        <pc:spChg chg="mod ord">
          <ac:chgData name="Brenna Kelly" userId="53a0a131889bd12c" providerId="LiveId" clId="{93DE185C-8EB7-4AD8-9C59-FBF9DC52FD56}" dt="2022-06-14T18:44:05.904" v="1560" actId="1037"/>
          <ac:spMkLst>
            <pc:docMk/>
            <pc:sldMk cId="3082149012" sldId="391"/>
            <ac:spMk id="22" creationId="{F8FAEED9-1ECD-45F9-87A0-9394BAEABB79}"/>
          </ac:spMkLst>
        </pc:spChg>
        <pc:spChg chg="mod ord">
          <ac:chgData name="Brenna Kelly" userId="53a0a131889bd12c" providerId="LiveId" clId="{93DE185C-8EB7-4AD8-9C59-FBF9DC52FD56}" dt="2022-06-14T18:43:46.060" v="1538" actId="700"/>
          <ac:spMkLst>
            <pc:docMk/>
            <pc:sldMk cId="3082149012" sldId="391"/>
            <ac:spMk id="23" creationId="{8E5E4638-9BCB-4C2E-914F-CC868E2020D5}"/>
          </ac:spMkLst>
        </pc:spChg>
        <pc:spChg chg="del">
          <ac:chgData name="Brenna Kelly" userId="53a0a131889bd12c" providerId="LiveId" clId="{93DE185C-8EB7-4AD8-9C59-FBF9DC52FD56}" dt="2022-06-14T18:43:46.060" v="1538" actId="700"/>
          <ac:spMkLst>
            <pc:docMk/>
            <pc:sldMk cId="3082149012" sldId="391"/>
            <ac:spMk id="38" creationId="{82184FF4-7029-4ED7-813A-192E60608764}"/>
          </ac:spMkLst>
        </pc:spChg>
        <pc:spChg chg="del">
          <ac:chgData name="Brenna Kelly" userId="53a0a131889bd12c" providerId="LiveId" clId="{93DE185C-8EB7-4AD8-9C59-FBF9DC52FD56}" dt="2022-06-14T18:43:46.060" v="1538" actId="700"/>
          <ac:spMkLst>
            <pc:docMk/>
            <pc:sldMk cId="3082149012" sldId="391"/>
            <ac:spMk id="40" creationId="{AAA7AB09-557C-41AD-9113-FF9F68FA1035}"/>
          </ac:spMkLst>
        </pc:spChg>
        <pc:spChg chg="del">
          <ac:chgData name="Brenna Kelly" userId="53a0a131889bd12c" providerId="LiveId" clId="{93DE185C-8EB7-4AD8-9C59-FBF9DC52FD56}" dt="2022-06-14T18:43:46.060" v="1538" actId="700"/>
          <ac:spMkLst>
            <pc:docMk/>
            <pc:sldMk cId="3082149012" sldId="391"/>
            <ac:spMk id="42" creationId="{EF99ECAA-1F11-4937-BBA6-51935AB44C9D}"/>
          </ac:spMkLst>
        </pc:spChg>
        <pc:spChg chg="del">
          <ac:chgData name="Brenna Kelly" userId="53a0a131889bd12c" providerId="LiveId" clId="{93DE185C-8EB7-4AD8-9C59-FBF9DC52FD56}" dt="2022-06-14T18:43:46.060" v="1538" actId="700"/>
          <ac:spMkLst>
            <pc:docMk/>
            <pc:sldMk cId="3082149012" sldId="391"/>
            <ac:spMk id="50" creationId="{1DB043B4-68C6-45B9-82AC-A5800EADB8DB}"/>
          </ac:spMkLst>
        </pc:spChg>
        <pc:spChg chg="del">
          <ac:chgData name="Brenna Kelly" userId="53a0a131889bd12c" providerId="LiveId" clId="{93DE185C-8EB7-4AD8-9C59-FBF9DC52FD56}" dt="2022-06-14T18:43:46.060" v="1538" actId="700"/>
          <ac:spMkLst>
            <pc:docMk/>
            <pc:sldMk cId="3082149012" sldId="391"/>
            <ac:spMk id="52" creationId="{3C64A91D-E535-4C24-A0E3-96A3810E3FDC}"/>
          </ac:spMkLst>
        </pc:spChg>
        <pc:grpChg chg="del">
          <ac:chgData name="Brenna Kelly" userId="53a0a131889bd12c" providerId="LiveId" clId="{93DE185C-8EB7-4AD8-9C59-FBF9DC52FD56}" dt="2022-06-14T18:43:46.060" v="1538" actId="700"/>
          <ac:grpSpMkLst>
            <pc:docMk/>
            <pc:sldMk cId="3082149012" sldId="391"/>
            <ac:grpSpMk id="44" creationId="{79DE9FAB-6BBA-4CFE-B67D-77B47F01ECA4}"/>
          </ac:grpSpMkLst>
        </pc:grpChg>
        <pc:picChg chg="del mod ord modCrop">
          <ac:chgData name="Brenna Kelly" userId="53a0a131889bd12c" providerId="LiveId" clId="{93DE185C-8EB7-4AD8-9C59-FBF9DC52FD56}" dt="2022-06-14T18:43:50.920" v="1541" actId="478"/>
          <ac:picMkLst>
            <pc:docMk/>
            <pc:sldMk cId="3082149012" sldId="391"/>
            <ac:picMk id="27" creationId="{9E660784-34E2-4CDA-926A-DDD6AAF35046}"/>
          </ac:picMkLst>
        </pc:picChg>
        <pc:picChg chg="del mod ord">
          <ac:chgData name="Brenna Kelly" userId="53a0a131889bd12c" providerId="LiveId" clId="{93DE185C-8EB7-4AD8-9C59-FBF9DC52FD56}" dt="2022-06-14T18:43:50.058" v="1540" actId="478"/>
          <ac:picMkLst>
            <pc:docMk/>
            <pc:sldMk cId="3082149012" sldId="391"/>
            <ac:picMk id="33" creationId="{48106962-23C6-4DFE-BB3A-E5FFF03F38CE}"/>
          </ac:picMkLst>
        </pc:picChg>
      </pc:sldChg>
      <pc:sldChg chg="del ord">
        <pc:chgData name="Brenna Kelly" userId="53a0a131889bd12c" providerId="LiveId" clId="{93DE185C-8EB7-4AD8-9C59-FBF9DC52FD56}" dt="2022-06-14T19:43:06.530" v="2002" actId="47"/>
        <pc:sldMkLst>
          <pc:docMk/>
          <pc:sldMk cId="3861885056" sldId="394"/>
        </pc:sldMkLst>
      </pc:sldChg>
      <pc:sldChg chg="del">
        <pc:chgData name="Brenna Kelly" userId="53a0a131889bd12c" providerId="LiveId" clId="{93DE185C-8EB7-4AD8-9C59-FBF9DC52FD56}" dt="2022-06-14T18:30:39.886" v="1472" actId="47"/>
        <pc:sldMkLst>
          <pc:docMk/>
          <pc:sldMk cId="1841554702" sldId="395"/>
        </pc:sldMkLst>
      </pc:sldChg>
      <pc:sldChg chg="addSp delSp modSp mod setBg modClrScheme delDesignElem chgLayout">
        <pc:chgData name="Brenna Kelly" userId="53a0a131889bd12c" providerId="LiveId" clId="{93DE185C-8EB7-4AD8-9C59-FBF9DC52FD56}" dt="2022-06-15T18:29:40.427" v="4628" actId="20577"/>
        <pc:sldMkLst>
          <pc:docMk/>
          <pc:sldMk cId="947837569" sldId="396"/>
        </pc:sldMkLst>
        <pc:spChg chg="add del mod">
          <ac:chgData name="Brenna Kelly" userId="53a0a131889bd12c" providerId="LiveId" clId="{93DE185C-8EB7-4AD8-9C59-FBF9DC52FD56}" dt="2022-06-14T19:36:47.208" v="1920" actId="478"/>
          <ac:spMkLst>
            <pc:docMk/>
            <pc:sldMk cId="947837569" sldId="396"/>
            <ac:spMk id="3" creationId="{DEA12DDC-7E9F-8293-A429-9756FBCE675C}"/>
          </ac:spMkLst>
        </pc:spChg>
        <pc:spChg chg="mod ord">
          <ac:chgData name="Brenna Kelly" userId="53a0a131889bd12c" providerId="LiveId" clId="{93DE185C-8EB7-4AD8-9C59-FBF9DC52FD56}" dt="2022-06-14T19:38:11.133" v="1969" actId="26606"/>
          <ac:spMkLst>
            <pc:docMk/>
            <pc:sldMk cId="947837569" sldId="396"/>
            <ac:spMk id="4" creationId="{E1E7D98D-6710-41D2-B258-E1A1059D29F8}"/>
          </ac:spMkLst>
        </pc:spChg>
        <pc:spChg chg="add del mod ord">
          <ac:chgData name="Brenna Kelly" userId="53a0a131889bd12c" providerId="LiveId" clId="{93DE185C-8EB7-4AD8-9C59-FBF9DC52FD56}" dt="2022-06-14T19:38:11.133" v="1969" actId="26606"/>
          <ac:spMkLst>
            <pc:docMk/>
            <pc:sldMk cId="947837569" sldId="396"/>
            <ac:spMk id="5" creationId="{173CFD66-C1BB-C769-4F7C-1FB9209BA565}"/>
          </ac:spMkLst>
        </pc:spChg>
        <pc:spChg chg="add del mod">
          <ac:chgData name="Brenna Kelly" userId="53a0a131889bd12c" providerId="LiveId" clId="{93DE185C-8EB7-4AD8-9C59-FBF9DC52FD56}" dt="2022-06-15T18:12:20.210" v="3663" actId="478"/>
          <ac:spMkLst>
            <pc:docMk/>
            <pc:sldMk cId="947837569" sldId="396"/>
            <ac:spMk id="6" creationId="{A88B9DE0-F456-512C-1178-1624D54FAA26}"/>
          </ac:spMkLst>
        </pc:spChg>
        <pc:spChg chg="add del mod">
          <ac:chgData name="Brenna Kelly" userId="53a0a131889bd12c" providerId="LiveId" clId="{93DE185C-8EB7-4AD8-9C59-FBF9DC52FD56}" dt="2022-06-15T18:17:07.552" v="3726"/>
          <ac:spMkLst>
            <pc:docMk/>
            <pc:sldMk cId="947837569" sldId="396"/>
            <ac:spMk id="7" creationId="{E7CF11D8-0687-C3BA-A6C9-8B1C9E2FC455}"/>
          </ac:spMkLst>
        </pc:spChg>
        <pc:spChg chg="add mod">
          <ac:chgData name="Brenna Kelly" userId="53a0a131889bd12c" providerId="LiveId" clId="{93DE185C-8EB7-4AD8-9C59-FBF9DC52FD56}" dt="2022-06-15T18:29:40.427" v="4628" actId="20577"/>
          <ac:spMkLst>
            <pc:docMk/>
            <pc:sldMk cId="947837569" sldId="396"/>
            <ac:spMk id="10" creationId="{EEBFD482-9E16-6FB2-6C35-96D7BB5DFF0F}"/>
          </ac:spMkLst>
        </pc:spChg>
        <pc:spChg chg="mod ord">
          <ac:chgData name="Brenna Kelly" userId="53a0a131889bd12c" providerId="LiveId" clId="{93DE185C-8EB7-4AD8-9C59-FBF9DC52FD56}" dt="2022-06-15T18:17:03.893" v="3719" actId="6549"/>
          <ac:spMkLst>
            <pc:docMk/>
            <pc:sldMk cId="947837569" sldId="396"/>
            <ac:spMk id="15" creationId="{40F1DF5B-353A-4270-8C10-6A1509441174}"/>
          </ac:spMkLst>
        </pc:spChg>
        <pc:spChg chg="del mod ord">
          <ac:chgData name="Brenna Kelly" userId="53a0a131889bd12c" providerId="LiveId" clId="{93DE185C-8EB7-4AD8-9C59-FBF9DC52FD56}" dt="2022-06-14T21:03:09.649" v="2653" actId="478"/>
          <ac:spMkLst>
            <pc:docMk/>
            <pc:sldMk cId="947837569" sldId="396"/>
            <ac:spMk id="16" creationId="{4BDCF583-1D5D-4235-97C2-39272B80A0B1}"/>
          </ac:spMkLst>
        </pc:spChg>
        <pc:spChg chg="add del mod">
          <ac:chgData name="Brenna Kelly" userId="53a0a131889bd12c" providerId="LiveId" clId="{93DE185C-8EB7-4AD8-9C59-FBF9DC52FD56}" dt="2022-06-14T19:38:11.128" v="1968" actId="26606"/>
          <ac:spMkLst>
            <pc:docMk/>
            <pc:sldMk cId="947837569" sldId="396"/>
            <ac:spMk id="22" creationId="{0439C79D-4B70-A776-5614-5582C2898B20}"/>
          </ac:spMkLst>
        </pc:spChg>
        <pc:spChg chg="add del mod">
          <ac:chgData name="Brenna Kelly" userId="53a0a131889bd12c" providerId="LiveId" clId="{93DE185C-8EB7-4AD8-9C59-FBF9DC52FD56}" dt="2022-06-14T19:38:11.128" v="1968" actId="26606"/>
          <ac:spMkLst>
            <pc:docMk/>
            <pc:sldMk cId="947837569" sldId="396"/>
            <ac:spMk id="24" creationId="{DDBB4A60-C6AF-BC76-9426-10B50A0B8022}"/>
          </ac:spMkLst>
        </pc:spChg>
        <pc:spChg chg="add del mod">
          <ac:chgData name="Brenna Kelly" userId="53a0a131889bd12c" providerId="LiveId" clId="{93DE185C-8EB7-4AD8-9C59-FBF9DC52FD56}" dt="2022-06-14T19:38:11.128" v="1968" actId="26606"/>
          <ac:spMkLst>
            <pc:docMk/>
            <pc:sldMk cId="947837569" sldId="396"/>
            <ac:spMk id="26" creationId="{26BE6A3A-AAA4-C1A8-332C-7AF9E9868971}"/>
          </ac:spMkLst>
        </pc:spChg>
        <pc:spChg chg="add del mod">
          <ac:chgData name="Brenna Kelly" userId="53a0a131889bd12c" providerId="LiveId" clId="{93DE185C-8EB7-4AD8-9C59-FBF9DC52FD56}" dt="2022-06-14T19:38:11.128" v="1968" actId="26606"/>
          <ac:spMkLst>
            <pc:docMk/>
            <pc:sldMk cId="947837569" sldId="396"/>
            <ac:spMk id="28" creationId="{918FBD9A-F5C7-C90F-34DB-15D8437D0D02}"/>
          </ac:spMkLst>
        </pc:spChg>
        <pc:spChg chg="add del mod">
          <ac:chgData name="Brenna Kelly" userId="53a0a131889bd12c" providerId="LiveId" clId="{93DE185C-8EB7-4AD8-9C59-FBF9DC52FD56}" dt="2022-06-14T19:38:11.128" v="1968" actId="26606"/>
          <ac:spMkLst>
            <pc:docMk/>
            <pc:sldMk cId="947837569" sldId="396"/>
            <ac:spMk id="30" creationId="{0819D5B0-7ED5-4FE1-EDBE-E6A35135B61F}"/>
          </ac:spMkLst>
        </pc:spChg>
        <pc:spChg chg="del">
          <ac:chgData name="Brenna Kelly" userId="53a0a131889bd12c" providerId="LiveId" clId="{93DE185C-8EB7-4AD8-9C59-FBF9DC52FD56}" dt="2022-06-14T18:42:20.884" v="1516" actId="700"/>
          <ac:spMkLst>
            <pc:docMk/>
            <pc:sldMk cId="947837569" sldId="396"/>
            <ac:spMk id="34" creationId="{82184FF4-7029-4ED7-813A-192E60608764}"/>
          </ac:spMkLst>
        </pc:spChg>
        <pc:spChg chg="del">
          <ac:chgData name="Brenna Kelly" userId="53a0a131889bd12c" providerId="LiveId" clId="{93DE185C-8EB7-4AD8-9C59-FBF9DC52FD56}" dt="2022-06-14T18:42:20.884" v="1516" actId="700"/>
          <ac:spMkLst>
            <pc:docMk/>
            <pc:sldMk cId="947837569" sldId="396"/>
            <ac:spMk id="36" creationId="{AAA7AB09-557C-41AD-9113-FF9F68FA1035}"/>
          </ac:spMkLst>
        </pc:spChg>
        <pc:spChg chg="del">
          <ac:chgData name="Brenna Kelly" userId="53a0a131889bd12c" providerId="LiveId" clId="{93DE185C-8EB7-4AD8-9C59-FBF9DC52FD56}" dt="2022-06-14T18:42:20.884" v="1516" actId="700"/>
          <ac:spMkLst>
            <pc:docMk/>
            <pc:sldMk cId="947837569" sldId="396"/>
            <ac:spMk id="38" creationId="{EF99ECAA-1F11-4937-BBA6-51935AB44C9D}"/>
          </ac:spMkLst>
        </pc:spChg>
        <pc:spChg chg="del">
          <ac:chgData name="Brenna Kelly" userId="53a0a131889bd12c" providerId="LiveId" clId="{93DE185C-8EB7-4AD8-9C59-FBF9DC52FD56}" dt="2022-06-14T18:42:20.884" v="1516" actId="700"/>
          <ac:spMkLst>
            <pc:docMk/>
            <pc:sldMk cId="947837569" sldId="396"/>
            <ac:spMk id="46" creationId="{1DB043B4-68C6-45B9-82AC-A5800EADB8DB}"/>
          </ac:spMkLst>
        </pc:spChg>
        <pc:spChg chg="del">
          <ac:chgData name="Brenna Kelly" userId="53a0a131889bd12c" providerId="LiveId" clId="{93DE185C-8EB7-4AD8-9C59-FBF9DC52FD56}" dt="2022-06-14T18:42:20.884" v="1516" actId="700"/>
          <ac:spMkLst>
            <pc:docMk/>
            <pc:sldMk cId="947837569" sldId="396"/>
            <ac:spMk id="48" creationId="{3C64A91D-E535-4C24-A0E3-96A3810E3FDC}"/>
          </ac:spMkLst>
        </pc:spChg>
        <pc:spChg chg="del">
          <ac:chgData name="Brenna Kelly" userId="53a0a131889bd12c" providerId="LiveId" clId="{93DE185C-8EB7-4AD8-9C59-FBF9DC52FD56}" dt="2022-06-14T18:42:20.884" v="1516" actId="700"/>
          <ac:spMkLst>
            <pc:docMk/>
            <pc:sldMk cId="947837569" sldId="396"/>
            <ac:spMk id="50" creationId="{26FC4867-BA3E-4F8E-AB23-684F34DF3D31}"/>
          </ac:spMkLst>
        </pc:spChg>
        <pc:grpChg chg="del">
          <ac:chgData name="Brenna Kelly" userId="53a0a131889bd12c" providerId="LiveId" clId="{93DE185C-8EB7-4AD8-9C59-FBF9DC52FD56}" dt="2022-06-14T18:42:20.884" v="1516" actId="700"/>
          <ac:grpSpMkLst>
            <pc:docMk/>
            <pc:sldMk cId="947837569" sldId="396"/>
            <ac:grpSpMk id="40" creationId="{79DE9FAB-6BBA-4CFE-B67D-77B47F01ECA4}"/>
          </ac:grpSpMkLst>
        </pc:grpChg>
        <pc:picChg chg="add del mod">
          <ac:chgData name="Brenna Kelly" userId="53a0a131889bd12c" providerId="LiveId" clId="{93DE185C-8EB7-4AD8-9C59-FBF9DC52FD56}" dt="2022-06-14T19:50:38.431" v="2152" actId="931"/>
          <ac:picMkLst>
            <pc:docMk/>
            <pc:sldMk cId="947837569" sldId="396"/>
            <ac:picMk id="7" creationId="{B04D29CC-0518-D7AA-B19F-4C082695C83C}"/>
          </ac:picMkLst>
        </pc:picChg>
        <pc:picChg chg="del mod ord modCrop">
          <ac:chgData name="Brenna Kelly" userId="53a0a131889bd12c" providerId="LiveId" clId="{93DE185C-8EB7-4AD8-9C59-FBF9DC52FD56}" dt="2022-06-14T19:36:44.723" v="1919" actId="478"/>
          <ac:picMkLst>
            <pc:docMk/>
            <pc:sldMk cId="947837569" sldId="396"/>
            <ac:picMk id="8" creationId="{5FED7C55-F545-49A1-90FD-D853A25AB453}"/>
          </ac:picMkLst>
        </pc:picChg>
        <pc:picChg chg="add del">
          <ac:chgData name="Brenna Kelly" userId="53a0a131889bd12c" providerId="LiveId" clId="{93DE185C-8EB7-4AD8-9C59-FBF9DC52FD56}" dt="2022-06-14T19:38:11.128" v="1968" actId="26606"/>
          <ac:picMkLst>
            <pc:docMk/>
            <pc:sldMk cId="947837569" sldId="396"/>
            <ac:picMk id="18" creationId="{266009F5-A656-454F-BE34-DB92EE662038}"/>
          </ac:picMkLst>
        </pc:picChg>
        <pc:picChg chg="add del mod">
          <ac:chgData name="Brenna Kelly" userId="53a0a131889bd12c" providerId="LiveId" clId="{93DE185C-8EB7-4AD8-9C59-FBF9DC52FD56}" dt="2022-06-14T19:52:53.258" v="2156" actId="478"/>
          <ac:picMkLst>
            <pc:docMk/>
            <pc:sldMk cId="947837569" sldId="396"/>
            <ac:picMk id="29" creationId="{CA0FF85B-7616-059B-8969-3C0F0502434C}"/>
          </ac:picMkLst>
        </pc:picChg>
        <pc:picChg chg="add mod modCrop">
          <ac:chgData name="Brenna Kelly" userId="53a0a131889bd12c" providerId="LiveId" clId="{93DE185C-8EB7-4AD8-9C59-FBF9DC52FD56}" dt="2022-06-14T19:57:51.309" v="2166" actId="14100"/>
          <ac:picMkLst>
            <pc:docMk/>
            <pc:sldMk cId="947837569" sldId="396"/>
            <ac:picMk id="32" creationId="{567FB067-70F4-BBDA-3FB3-7825CD51D38F}"/>
          </ac:picMkLst>
        </pc:picChg>
      </pc:sldChg>
      <pc:sldChg chg="addSp delSp modSp mod setBg modClrScheme delDesignElem chgLayout">
        <pc:chgData name="Brenna Kelly" userId="53a0a131889bd12c" providerId="LiveId" clId="{93DE185C-8EB7-4AD8-9C59-FBF9DC52FD56}" dt="2022-06-15T18:30:15.970" v="4646" actId="20577"/>
        <pc:sldMkLst>
          <pc:docMk/>
          <pc:sldMk cId="3213124288" sldId="397"/>
        </pc:sldMkLst>
        <pc:spChg chg="add del mod">
          <ac:chgData name="Brenna Kelly" userId="53a0a131889bd12c" providerId="LiveId" clId="{93DE185C-8EB7-4AD8-9C59-FBF9DC52FD56}" dt="2022-06-14T19:37:45.606" v="1965" actId="478"/>
          <ac:spMkLst>
            <pc:docMk/>
            <pc:sldMk cId="3213124288" sldId="397"/>
            <ac:spMk id="3" creationId="{D451AB18-55E1-4ECE-BACF-4C27C9B28BC9}"/>
          </ac:spMkLst>
        </pc:spChg>
        <pc:spChg chg="mod ord">
          <ac:chgData name="Brenna Kelly" userId="53a0a131889bd12c" providerId="LiveId" clId="{93DE185C-8EB7-4AD8-9C59-FBF9DC52FD56}" dt="2022-06-14T19:56:09.519" v="2161" actId="26606"/>
          <ac:spMkLst>
            <pc:docMk/>
            <pc:sldMk cId="3213124288" sldId="397"/>
            <ac:spMk id="4" creationId="{E1E7D98D-6710-41D2-B258-E1A1059D29F8}"/>
          </ac:spMkLst>
        </pc:spChg>
        <pc:spChg chg="add del mod">
          <ac:chgData name="Brenna Kelly" userId="53a0a131889bd12c" providerId="LiveId" clId="{93DE185C-8EB7-4AD8-9C59-FBF9DC52FD56}" dt="2022-06-14T19:59:31.103" v="2173" actId="478"/>
          <ac:spMkLst>
            <pc:docMk/>
            <pc:sldMk cId="3213124288" sldId="397"/>
            <ac:spMk id="6" creationId="{F544C12B-346D-E6F2-6595-766E95E4189E}"/>
          </ac:spMkLst>
        </pc:spChg>
        <pc:spChg chg="add del mod">
          <ac:chgData name="Brenna Kelly" userId="53a0a131889bd12c" providerId="LiveId" clId="{93DE185C-8EB7-4AD8-9C59-FBF9DC52FD56}" dt="2022-06-14T19:59:43.225" v="2175" actId="478"/>
          <ac:spMkLst>
            <pc:docMk/>
            <pc:sldMk cId="3213124288" sldId="397"/>
            <ac:spMk id="9" creationId="{85470265-13BA-BB02-99A3-B95854E2A811}"/>
          </ac:spMkLst>
        </pc:spChg>
        <pc:spChg chg="add del mod">
          <ac:chgData name="Brenna Kelly" userId="53a0a131889bd12c" providerId="LiveId" clId="{93DE185C-8EB7-4AD8-9C59-FBF9DC52FD56}" dt="2022-06-14T19:59:45.659" v="2176" actId="478"/>
          <ac:spMkLst>
            <pc:docMk/>
            <pc:sldMk cId="3213124288" sldId="397"/>
            <ac:spMk id="11" creationId="{F8689B3D-995A-ADFB-8394-91B330F60F74}"/>
          </ac:spMkLst>
        </pc:spChg>
        <pc:spChg chg="add del mod ord">
          <ac:chgData name="Brenna Kelly" userId="53a0a131889bd12c" providerId="LiveId" clId="{93DE185C-8EB7-4AD8-9C59-FBF9DC52FD56}" dt="2022-06-14T19:59:40.552" v="2174" actId="21"/>
          <ac:spMkLst>
            <pc:docMk/>
            <pc:sldMk cId="3213124288" sldId="397"/>
            <ac:spMk id="15" creationId="{40F1DF5B-353A-4270-8C10-6A1509441174}"/>
          </ac:spMkLst>
        </pc:spChg>
        <pc:spChg chg="del mod ord">
          <ac:chgData name="Brenna Kelly" userId="53a0a131889bd12c" providerId="LiveId" clId="{93DE185C-8EB7-4AD8-9C59-FBF9DC52FD56}" dt="2022-06-14T19:59:40.552" v="2174" actId="21"/>
          <ac:spMkLst>
            <pc:docMk/>
            <pc:sldMk cId="3213124288" sldId="397"/>
            <ac:spMk id="16" creationId="{4BDCF583-1D5D-4235-97C2-39272B80A0B1}"/>
          </ac:spMkLst>
        </pc:spChg>
        <pc:spChg chg="add mod">
          <ac:chgData name="Brenna Kelly" userId="53a0a131889bd12c" providerId="LiveId" clId="{93DE185C-8EB7-4AD8-9C59-FBF9DC52FD56}" dt="2022-06-15T18:23:12.685" v="4426" actId="1035"/>
          <ac:spMkLst>
            <pc:docMk/>
            <pc:sldMk cId="3213124288" sldId="397"/>
            <ac:spMk id="20" creationId="{8F97A951-B93E-6344-3497-399426FE3E64}"/>
          </ac:spMkLst>
        </pc:spChg>
        <pc:spChg chg="add mod">
          <ac:chgData name="Brenna Kelly" userId="53a0a131889bd12c" providerId="LiveId" clId="{93DE185C-8EB7-4AD8-9C59-FBF9DC52FD56}" dt="2022-06-15T18:12:32.908" v="3664" actId="14100"/>
          <ac:spMkLst>
            <pc:docMk/>
            <pc:sldMk cId="3213124288" sldId="397"/>
            <ac:spMk id="27" creationId="{86DB7E54-1729-7C6E-B540-8927172B449A}"/>
          </ac:spMkLst>
        </pc:spChg>
        <pc:spChg chg="add mod">
          <ac:chgData name="Brenna Kelly" userId="53a0a131889bd12c" providerId="LiveId" clId="{93DE185C-8EB7-4AD8-9C59-FBF9DC52FD56}" dt="2022-06-15T18:30:15.970" v="4646" actId="20577"/>
          <ac:spMkLst>
            <pc:docMk/>
            <pc:sldMk cId="3213124288" sldId="397"/>
            <ac:spMk id="28" creationId="{7BEDD545-3D77-2E28-8163-C322445BC669}"/>
          </ac:spMkLst>
        </pc:spChg>
        <pc:spChg chg="del">
          <ac:chgData name="Brenna Kelly" userId="53a0a131889bd12c" providerId="LiveId" clId="{93DE185C-8EB7-4AD8-9C59-FBF9DC52FD56}" dt="2022-06-14T18:42:59.620" v="1531" actId="700"/>
          <ac:spMkLst>
            <pc:docMk/>
            <pc:sldMk cId="3213124288" sldId="397"/>
            <ac:spMk id="34" creationId="{82184FF4-7029-4ED7-813A-192E60608764}"/>
          </ac:spMkLst>
        </pc:spChg>
        <pc:spChg chg="del">
          <ac:chgData name="Brenna Kelly" userId="53a0a131889bd12c" providerId="LiveId" clId="{93DE185C-8EB7-4AD8-9C59-FBF9DC52FD56}" dt="2022-06-14T18:42:59.620" v="1531" actId="700"/>
          <ac:spMkLst>
            <pc:docMk/>
            <pc:sldMk cId="3213124288" sldId="397"/>
            <ac:spMk id="36" creationId="{AAA7AB09-557C-41AD-9113-FF9F68FA1035}"/>
          </ac:spMkLst>
        </pc:spChg>
        <pc:spChg chg="del">
          <ac:chgData name="Brenna Kelly" userId="53a0a131889bd12c" providerId="LiveId" clId="{93DE185C-8EB7-4AD8-9C59-FBF9DC52FD56}" dt="2022-06-14T18:42:59.620" v="1531" actId="700"/>
          <ac:spMkLst>
            <pc:docMk/>
            <pc:sldMk cId="3213124288" sldId="397"/>
            <ac:spMk id="38" creationId="{EF99ECAA-1F11-4937-BBA6-51935AB44C9D}"/>
          </ac:spMkLst>
        </pc:spChg>
        <pc:spChg chg="del">
          <ac:chgData name="Brenna Kelly" userId="53a0a131889bd12c" providerId="LiveId" clId="{93DE185C-8EB7-4AD8-9C59-FBF9DC52FD56}" dt="2022-06-14T18:42:59.620" v="1531" actId="700"/>
          <ac:spMkLst>
            <pc:docMk/>
            <pc:sldMk cId="3213124288" sldId="397"/>
            <ac:spMk id="46" creationId="{1DB043B4-68C6-45B9-82AC-A5800EADB8DB}"/>
          </ac:spMkLst>
        </pc:spChg>
        <pc:spChg chg="del">
          <ac:chgData name="Brenna Kelly" userId="53a0a131889bd12c" providerId="LiveId" clId="{93DE185C-8EB7-4AD8-9C59-FBF9DC52FD56}" dt="2022-06-14T18:42:59.620" v="1531" actId="700"/>
          <ac:spMkLst>
            <pc:docMk/>
            <pc:sldMk cId="3213124288" sldId="397"/>
            <ac:spMk id="48" creationId="{3C64A91D-E535-4C24-A0E3-96A3810E3FDC}"/>
          </ac:spMkLst>
        </pc:spChg>
        <pc:spChg chg="del">
          <ac:chgData name="Brenna Kelly" userId="53a0a131889bd12c" providerId="LiveId" clId="{93DE185C-8EB7-4AD8-9C59-FBF9DC52FD56}" dt="2022-06-14T18:42:59.620" v="1531" actId="700"/>
          <ac:spMkLst>
            <pc:docMk/>
            <pc:sldMk cId="3213124288" sldId="397"/>
            <ac:spMk id="50" creationId="{26FC4867-BA3E-4F8E-AB23-684F34DF3D31}"/>
          </ac:spMkLst>
        </pc:spChg>
        <pc:grpChg chg="del">
          <ac:chgData name="Brenna Kelly" userId="53a0a131889bd12c" providerId="LiveId" clId="{93DE185C-8EB7-4AD8-9C59-FBF9DC52FD56}" dt="2022-06-14T18:42:59.620" v="1531" actId="700"/>
          <ac:grpSpMkLst>
            <pc:docMk/>
            <pc:sldMk cId="3213124288" sldId="397"/>
            <ac:grpSpMk id="40" creationId="{79DE9FAB-6BBA-4CFE-B67D-77B47F01ECA4}"/>
          </ac:grpSpMkLst>
        </pc:grpChg>
        <pc:picChg chg="del mod ord modCrop">
          <ac:chgData name="Brenna Kelly" userId="53a0a131889bd12c" providerId="LiveId" clId="{93DE185C-8EB7-4AD8-9C59-FBF9DC52FD56}" dt="2022-06-14T19:37:41.849" v="1964" actId="478"/>
          <ac:picMkLst>
            <pc:docMk/>
            <pc:sldMk cId="3213124288" sldId="397"/>
            <ac:picMk id="8" creationId="{5FED7C55-F545-49A1-90FD-D853A25AB453}"/>
          </ac:picMkLst>
        </pc:picChg>
        <pc:picChg chg="add mod ord">
          <ac:chgData name="Brenna Kelly" userId="53a0a131889bd12c" providerId="LiveId" clId="{93DE185C-8EB7-4AD8-9C59-FBF9DC52FD56}" dt="2022-06-14T19:56:09.519" v="2161" actId="26606"/>
          <ac:picMkLst>
            <pc:docMk/>
            <pc:sldMk cId="3213124288" sldId="397"/>
            <ac:picMk id="18" creationId="{FFF68B96-5CB1-BEFB-16EE-99DBAB25F373}"/>
          </ac:picMkLst>
        </pc:picChg>
      </pc:sldChg>
      <pc:sldChg chg="addSp delSp modSp mod modMedia modClrScheme delAnim chgLayout">
        <pc:chgData name="Brenna Kelly" userId="53a0a131889bd12c" providerId="LiveId" clId="{93DE185C-8EB7-4AD8-9C59-FBF9DC52FD56}" dt="2022-06-15T18:42:01.680" v="4798" actId="1035"/>
        <pc:sldMkLst>
          <pc:docMk/>
          <pc:sldMk cId="1158794703" sldId="398"/>
        </pc:sldMkLst>
        <pc:spChg chg="add del mod ord">
          <ac:chgData name="Brenna Kelly" userId="53a0a131889bd12c" providerId="LiveId" clId="{93DE185C-8EB7-4AD8-9C59-FBF9DC52FD56}" dt="2022-06-14T18:54:40.643" v="1621" actId="26606"/>
          <ac:spMkLst>
            <pc:docMk/>
            <pc:sldMk cId="1158794703" sldId="398"/>
            <ac:spMk id="2" creationId="{8D33A6CF-F25E-9386-5C09-0EC73A981119}"/>
          </ac:spMkLst>
        </pc:spChg>
        <pc:spChg chg="add mod">
          <ac:chgData name="Brenna Kelly" userId="53a0a131889bd12c" providerId="LiveId" clId="{93DE185C-8EB7-4AD8-9C59-FBF9DC52FD56}" dt="2022-06-15T18:42:01.680" v="4798" actId="1035"/>
          <ac:spMkLst>
            <pc:docMk/>
            <pc:sldMk cId="1158794703" sldId="398"/>
            <ac:spMk id="2" creationId="{AEBAF70D-4FD1-6822-EC30-9309AC0F6434}"/>
          </ac:spMkLst>
        </pc:spChg>
        <pc:spChg chg="add del mod ord">
          <ac:chgData name="Brenna Kelly" userId="53a0a131889bd12c" providerId="LiveId" clId="{93DE185C-8EB7-4AD8-9C59-FBF9DC52FD56}" dt="2022-06-14T18:54:40.643" v="1621" actId="26606"/>
          <ac:spMkLst>
            <pc:docMk/>
            <pc:sldMk cId="1158794703" sldId="398"/>
            <ac:spMk id="3" creationId="{2B37CA51-3DB9-23E3-C256-B03BA329E37E}"/>
          </ac:spMkLst>
        </pc:spChg>
        <pc:spChg chg="add del mod ord">
          <ac:chgData name="Brenna Kelly" userId="53a0a131889bd12c" providerId="LiveId" clId="{93DE185C-8EB7-4AD8-9C59-FBF9DC52FD56}" dt="2022-06-14T18:54:40.643" v="1621" actId="26606"/>
          <ac:spMkLst>
            <pc:docMk/>
            <pc:sldMk cId="1158794703" sldId="398"/>
            <ac:spMk id="4" creationId="{0494AC82-3425-0E50-8EDC-F35461ECEAC4}"/>
          </ac:spMkLst>
        </pc:spChg>
        <pc:spChg chg="add del mod ord">
          <ac:chgData name="Brenna Kelly" userId="53a0a131889bd12c" providerId="LiveId" clId="{93DE185C-8EB7-4AD8-9C59-FBF9DC52FD56}" dt="2022-06-14T18:54:40.643" v="1621" actId="26606"/>
          <ac:spMkLst>
            <pc:docMk/>
            <pc:sldMk cId="1158794703" sldId="398"/>
            <ac:spMk id="5" creationId="{090C291A-2A23-9B93-EDF0-62A5C2245F28}"/>
          </ac:spMkLst>
        </pc:spChg>
        <pc:spChg chg="mod ord modVis">
          <ac:chgData name="Brenna Kelly" userId="53a0a131889bd12c" providerId="LiveId" clId="{93DE185C-8EB7-4AD8-9C59-FBF9DC52FD56}" dt="2022-06-14T20:02:06.011" v="2211" actId="26606"/>
          <ac:spMkLst>
            <pc:docMk/>
            <pc:sldMk cId="1158794703" sldId="398"/>
            <ac:spMk id="6" creationId="{12E51960-8B16-FCB0-CA0F-FCB9196CE33A}"/>
          </ac:spMkLst>
        </pc:spChg>
        <pc:spChg chg="mod ord">
          <ac:chgData name="Brenna Kelly" userId="53a0a131889bd12c" providerId="LiveId" clId="{93DE185C-8EB7-4AD8-9C59-FBF9DC52FD56}" dt="2022-06-14T20:02:29.060" v="2237" actId="1037"/>
          <ac:spMkLst>
            <pc:docMk/>
            <pc:sldMk cId="1158794703" sldId="398"/>
            <ac:spMk id="7" creationId="{452F3740-4720-F7C0-52E5-C3D4C4B35DBB}"/>
          </ac:spMkLst>
        </pc:spChg>
        <pc:spChg chg="del mod ord">
          <ac:chgData name="Brenna Kelly" userId="53a0a131889bd12c" providerId="LiveId" clId="{93DE185C-8EB7-4AD8-9C59-FBF9DC52FD56}" dt="2022-06-14T18:54:35.279" v="1620" actId="700"/>
          <ac:spMkLst>
            <pc:docMk/>
            <pc:sldMk cId="1158794703" sldId="398"/>
            <ac:spMk id="8" creationId="{1C36FB5B-45DE-3A4E-DE09-7055DA6E9F8D}"/>
          </ac:spMkLst>
        </pc:spChg>
        <pc:spChg chg="add del mod ord">
          <ac:chgData name="Brenna Kelly" userId="53a0a131889bd12c" providerId="LiveId" clId="{93DE185C-8EB7-4AD8-9C59-FBF9DC52FD56}" dt="2022-06-14T18:54:40.643" v="1621" actId="26606"/>
          <ac:spMkLst>
            <pc:docMk/>
            <pc:sldMk cId="1158794703" sldId="398"/>
            <ac:spMk id="9" creationId="{11C894FE-B046-AEC2-AEB9-1C85DE9CF815}"/>
          </ac:spMkLst>
        </pc:spChg>
        <pc:spChg chg="add del mod ord">
          <ac:chgData name="Brenna Kelly" userId="53a0a131889bd12c" providerId="LiveId" clId="{93DE185C-8EB7-4AD8-9C59-FBF9DC52FD56}" dt="2022-06-14T18:54:40.643" v="1621" actId="26606"/>
          <ac:spMkLst>
            <pc:docMk/>
            <pc:sldMk cId="1158794703" sldId="398"/>
            <ac:spMk id="10" creationId="{5CDA8239-AD88-F7AE-AC13-E0B76E8F2DFA}"/>
          </ac:spMkLst>
        </pc:spChg>
        <pc:spChg chg="add del mod ord">
          <ac:chgData name="Brenna Kelly" userId="53a0a131889bd12c" providerId="LiveId" clId="{93DE185C-8EB7-4AD8-9C59-FBF9DC52FD56}" dt="2022-06-14T18:54:40.643" v="1621" actId="26606"/>
          <ac:spMkLst>
            <pc:docMk/>
            <pc:sldMk cId="1158794703" sldId="398"/>
            <ac:spMk id="11" creationId="{5BD2868A-29CC-7566-770A-AD1518F79AB3}"/>
          </ac:spMkLst>
        </pc:spChg>
        <pc:spChg chg="add del mod ord">
          <ac:chgData name="Brenna Kelly" userId="53a0a131889bd12c" providerId="LiveId" clId="{93DE185C-8EB7-4AD8-9C59-FBF9DC52FD56}" dt="2022-06-14T18:54:40.643" v="1621" actId="26606"/>
          <ac:spMkLst>
            <pc:docMk/>
            <pc:sldMk cId="1158794703" sldId="398"/>
            <ac:spMk id="12" creationId="{E2E70D53-9DB0-EC0A-0354-619ED4C5706E}"/>
          </ac:spMkLst>
        </pc:spChg>
        <pc:spChg chg="add del mod ord">
          <ac:chgData name="Brenna Kelly" userId="53a0a131889bd12c" providerId="LiveId" clId="{93DE185C-8EB7-4AD8-9C59-FBF9DC52FD56}" dt="2022-06-14T18:54:40.643" v="1621" actId="26606"/>
          <ac:spMkLst>
            <pc:docMk/>
            <pc:sldMk cId="1158794703" sldId="398"/>
            <ac:spMk id="13" creationId="{AC496524-F9B6-913E-632E-AFAEE3B89D62}"/>
          </ac:spMkLst>
        </pc:spChg>
        <pc:spChg chg="add del mod ord">
          <ac:chgData name="Brenna Kelly" userId="53a0a131889bd12c" providerId="LiveId" clId="{93DE185C-8EB7-4AD8-9C59-FBF9DC52FD56}" dt="2022-06-14T18:54:40.643" v="1621" actId="26606"/>
          <ac:spMkLst>
            <pc:docMk/>
            <pc:sldMk cId="1158794703" sldId="398"/>
            <ac:spMk id="14" creationId="{8BB0DCE3-B70A-85CC-8670-2CD81445020F}"/>
          </ac:spMkLst>
        </pc:spChg>
        <pc:spChg chg="add del mod ord">
          <ac:chgData name="Brenna Kelly" userId="53a0a131889bd12c" providerId="LiveId" clId="{93DE185C-8EB7-4AD8-9C59-FBF9DC52FD56}" dt="2022-06-14T18:54:40.643" v="1621" actId="26606"/>
          <ac:spMkLst>
            <pc:docMk/>
            <pc:sldMk cId="1158794703" sldId="398"/>
            <ac:spMk id="15" creationId="{F9AD3685-071E-79B4-B2BB-E2C4BA2AE72A}"/>
          </ac:spMkLst>
        </pc:spChg>
        <pc:spChg chg="add del mod ord">
          <ac:chgData name="Brenna Kelly" userId="53a0a131889bd12c" providerId="LiveId" clId="{93DE185C-8EB7-4AD8-9C59-FBF9DC52FD56}" dt="2022-06-14T18:54:40.643" v="1621" actId="26606"/>
          <ac:spMkLst>
            <pc:docMk/>
            <pc:sldMk cId="1158794703" sldId="398"/>
            <ac:spMk id="16" creationId="{F4F21163-163D-69B1-777C-DB4BAE49C93E}"/>
          </ac:spMkLst>
        </pc:spChg>
        <pc:spChg chg="add del mod">
          <ac:chgData name="Brenna Kelly" userId="53a0a131889bd12c" providerId="LiveId" clId="{93DE185C-8EB7-4AD8-9C59-FBF9DC52FD56}" dt="2022-06-14T19:38:43.485" v="1981" actId="478"/>
          <ac:spMkLst>
            <pc:docMk/>
            <pc:sldMk cId="1158794703" sldId="398"/>
            <ac:spMk id="21" creationId="{3C3907D4-6A96-31C4-5097-601766774DE0}"/>
          </ac:spMkLst>
        </pc:spChg>
        <pc:spChg chg="add del mod">
          <ac:chgData name="Brenna Kelly" userId="53a0a131889bd12c" providerId="LiveId" clId="{93DE185C-8EB7-4AD8-9C59-FBF9DC52FD56}" dt="2022-06-14T19:39:27.139" v="1990" actId="26606"/>
          <ac:spMkLst>
            <pc:docMk/>
            <pc:sldMk cId="1158794703" sldId="398"/>
            <ac:spMk id="23" creationId="{BE6EA68E-A8A1-3E2B-47FC-1A60B0072265}"/>
          </ac:spMkLst>
        </pc:spChg>
        <pc:spChg chg="add del mod">
          <ac:chgData name="Brenna Kelly" userId="53a0a131889bd12c" providerId="LiveId" clId="{93DE185C-8EB7-4AD8-9C59-FBF9DC52FD56}" dt="2022-06-14T19:39:27.139" v="1990" actId="26606"/>
          <ac:spMkLst>
            <pc:docMk/>
            <pc:sldMk cId="1158794703" sldId="398"/>
            <ac:spMk id="25" creationId="{8669E1EF-FA9C-55D5-8546-C34E89DA3B57}"/>
          </ac:spMkLst>
        </pc:spChg>
        <pc:spChg chg="add del mod">
          <ac:chgData name="Brenna Kelly" userId="53a0a131889bd12c" providerId="LiveId" clId="{93DE185C-8EB7-4AD8-9C59-FBF9DC52FD56}" dt="2022-06-14T19:39:27.139" v="1990" actId="26606"/>
          <ac:spMkLst>
            <pc:docMk/>
            <pc:sldMk cId="1158794703" sldId="398"/>
            <ac:spMk id="27" creationId="{2433B351-2C7D-2449-846F-64885D6CCD05}"/>
          </ac:spMkLst>
        </pc:spChg>
        <pc:spChg chg="add del mod">
          <ac:chgData name="Brenna Kelly" userId="53a0a131889bd12c" providerId="LiveId" clId="{93DE185C-8EB7-4AD8-9C59-FBF9DC52FD56}" dt="2022-06-14T19:39:27.139" v="1990" actId="26606"/>
          <ac:spMkLst>
            <pc:docMk/>
            <pc:sldMk cId="1158794703" sldId="398"/>
            <ac:spMk id="29" creationId="{EB4CFBBA-5753-0E32-F721-AA78C832EA93}"/>
          </ac:spMkLst>
        </pc:spChg>
        <pc:spChg chg="add del mod">
          <ac:chgData name="Brenna Kelly" userId="53a0a131889bd12c" providerId="LiveId" clId="{93DE185C-8EB7-4AD8-9C59-FBF9DC52FD56}" dt="2022-06-14T19:39:27.139" v="1990" actId="26606"/>
          <ac:spMkLst>
            <pc:docMk/>
            <pc:sldMk cId="1158794703" sldId="398"/>
            <ac:spMk id="31" creationId="{91CD049D-2171-C977-E8A4-158F9580B284}"/>
          </ac:spMkLst>
        </pc:spChg>
        <pc:spChg chg="add del mod">
          <ac:chgData name="Brenna Kelly" userId="53a0a131889bd12c" providerId="LiveId" clId="{93DE185C-8EB7-4AD8-9C59-FBF9DC52FD56}" dt="2022-06-14T19:39:27.139" v="1990" actId="26606"/>
          <ac:spMkLst>
            <pc:docMk/>
            <pc:sldMk cId="1158794703" sldId="398"/>
            <ac:spMk id="33" creationId="{C10BEF67-3B4C-6927-91FD-B1003C07A9A5}"/>
          </ac:spMkLst>
        </pc:spChg>
        <pc:spChg chg="add del mod">
          <ac:chgData name="Brenna Kelly" userId="53a0a131889bd12c" providerId="LiveId" clId="{93DE185C-8EB7-4AD8-9C59-FBF9DC52FD56}" dt="2022-06-14T19:39:27.139" v="1990" actId="26606"/>
          <ac:spMkLst>
            <pc:docMk/>
            <pc:sldMk cId="1158794703" sldId="398"/>
            <ac:spMk id="35" creationId="{7B9AB85E-3DD0-1DCE-1182-DEF2330E2AD6}"/>
          </ac:spMkLst>
        </pc:spChg>
        <pc:spChg chg="add del mod">
          <ac:chgData name="Brenna Kelly" userId="53a0a131889bd12c" providerId="LiveId" clId="{93DE185C-8EB7-4AD8-9C59-FBF9DC52FD56}" dt="2022-06-14T19:39:27.139" v="1990" actId="26606"/>
          <ac:spMkLst>
            <pc:docMk/>
            <pc:sldMk cId="1158794703" sldId="398"/>
            <ac:spMk id="37" creationId="{3AD2F040-9592-8B8F-AAC5-DDD2C1507330}"/>
          </ac:spMkLst>
        </pc:spChg>
        <pc:spChg chg="add del mod">
          <ac:chgData name="Brenna Kelly" userId="53a0a131889bd12c" providerId="LiveId" clId="{93DE185C-8EB7-4AD8-9C59-FBF9DC52FD56}" dt="2022-06-14T19:39:27.139" v="1990" actId="26606"/>
          <ac:spMkLst>
            <pc:docMk/>
            <pc:sldMk cId="1158794703" sldId="398"/>
            <ac:spMk id="39" creationId="{010C97B3-2AE5-3B44-12B5-438C84D5CFF4}"/>
          </ac:spMkLst>
        </pc:spChg>
        <pc:spChg chg="add del mod">
          <ac:chgData name="Brenna Kelly" userId="53a0a131889bd12c" providerId="LiveId" clId="{93DE185C-8EB7-4AD8-9C59-FBF9DC52FD56}" dt="2022-06-14T19:38:57.783" v="1983" actId="26606"/>
          <ac:spMkLst>
            <pc:docMk/>
            <pc:sldMk cId="1158794703" sldId="398"/>
            <ac:spMk id="45" creationId="{EE385101-EC53-E8EA-1266-5A99FB99B8EB}"/>
          </ac:spMkLst>
        </pc:spChg>
        <pc:spChg chg="add del mod">
          <ac:chgData name="Brenna Kelly" userId="53a0a131889bd12c" providerId="LiveId" clId="{93DE185C-8EB7-4AD8-9C59-FBF9DC52FD56}" dt="2022-06-14T19:39:25.230" v="1985" actId="26606"/>
          <ac:spMkLst>
            <pc:docMk/>
            <pc:sldMk cId="1158794703" sldId="398"/>
            <ac:spMk id="48" creationId="{FF637A85-33B5-4A09-D659-37066B8BFB68}"/>
          </ac:spMkLst>
        </pc:spChg>
        <pc:spChg chg="add del mod">
          <ac:chgData name="Brenna Kelly" userId="53a0a131889bd12c" providerId="LiveId" clId="{93DE185C-8EB7-4AD8-9C59-FBF9DC52FD56}" dt="2022-06-14T19:39:27.128" v="1989" actId="26606"/>
          <ac:spMkLst>
            <pc:docMk/>
            <pc:sldMk cId="1158794703" sldId="398"/>
            <ac:spMk id="51" creationId="{6414B9EF-F07D-3BE6-8622-D16605BC27E8}"/>
          </ac:spMkLst>
        </pc:spChg>
        <pc:spChg chg="add del mod">
          <ac:chgData name="Brenna Kelly" userId="53a0a131889bd12c" providerId="LiveId" clId="{93DE185C-8EB7-4AD8-9C59-FBF9DC52FD56}" dt="2022-06-14T19:40:07.328" v="1993" actId="26606"/>
          <ac:spMkLst>
            <pc:docMk/>
            <pc:sldMk cId="1158794703" sldId="398"/>
            <ac:spMk id="54" creationId="{FF637A85-33B5-4A09-D659-37066B8BFB68}"/>
          </ac:spMkLst>
        </pc:spChg>
        <pc:spChg chg="add del mod">
          <ac:chgData name="Brenna Kelly" userId="53a0a131889bd12c" providerId="LiveId" clId="{93DE185C-8EB7-4AD8-9C59-FBF9DC52FD56}" dt="2022-06-14T19:40:07.326" v="1992" actId="26606"/>
          <ac:spMkLst>
            <pc:docMk/>
            <pc:sldMk cId="1158794703" sldId="398"/>
            <ac:spMk id="59" creationId="{CEB7D0B8-2780-D58C-39AB-679E8969B6A5}"/>
          </ac:spMkLst>
        </pc:spChg>
        <pc:spChg chg="add del mod">
          <ac:chgData name="Brenna Kelly" userId="53a0a131889bd12c" providerId="LiveId" clId="{93DE185C-8EB7-4AD8-9C59-FBF9DC52FD56}" dt="2022-06-14T20:02:06.011" v="2211" actId="26606"/>
          <ac:spMkLst>
            <pc:docMk/>
            <pc:sldMk cId="1158794703" sldId="398"/>
            <ac:spMk id="61" creationId="{C4DA3E8A-ADB6-339E-82D9-D0AEEAD9C875}"/>
          </ac:spMkLst>
        </pc:spChg>
        <pc:spChg chg="add del mod">
          <ac:chgData name="Brenna Kelly" userId="53a0a131889bd12c" providerId="LiveId" clId="{93DE185C-8EB7-4AD8-9C59-FBF9DC52FD56}" dt="2022-06-15T18:24:39.823" v="4563" actId="478"/>
          <ac:spMkLst>
            <pc:docMk/>
            <pc:sldMk cId="1158794703" sldId="398"/>
            <ac:spMk id="66" creationId="{4CA3A86E-FFEF-1110-B307-8D2C5A7D4A69}"/>
          </ac:spMkLst>
        </pc:spChg>
        <pc:spChg chg="add del mod">
          <ac:chgData name="Brenna Kelly" userId="53a0a131889bd12c" providerId="LiveId" clId="{93DE185C-8EB7-4AD8-9C59-FBF9DC52FD56}" dt="2022-06-15T18:24:42.436" v="4564" actId="478"/>
          <ac:spMkLst>
            <pc:docMk/>
            <pc:sldMk cId="1158794703" sldId="398"/>
            <ac:spMk id="68" creationId="{AC8C3554-FF95-24A6-5491-DAE9A3E387AB}"/>
          </ac:spMkLst>
        </pc:spChg>
        <pc:spChg chg="add del mod">
          <ac:chgData name="Brenna Kelly" userId="53a0a131889bd12c" providerId="LiveId" clId="{93DE185C-8EB7-4AD8-9C59-FBF9DC52FD56}" dt="2022-06-15T18:24:43.624" v="4565" actId="478"/>
          <ac:spMkLst>
            <pc:docMk/>
            <pc:sldMk cId="1158794703" sldId="398"/>
            <ac:spMk id="70" creationId="{A54C3C1F-4552-7D5B-31B8-86EA2C57A3AA}"/>
          </ac:spMkLst>
        </pc:spChg>
        <pc:spChg chg="add del mod">
          <ac:chgData name="Brenna Kelly" userId="53a0a131889bd12c" providerId="LiveId" clId="{93DE185C-8EB7-4AD8-9C59-FBF9DC52FD56}" dt="2022-06-15T18:24:45.347" v="4566" actId="478"/>
          <ac:spMkLst>
            <pc:docMk/>
            <pc:sldMk cId="1158794703" sldId="398"/>
            <ac:spMk id="72" creationId="{1B35D6BF-27A1-321C-D5CA-DF4E8524B99B}"/>
          </ac:spMkLst>
        </pc:spChg>
        <pc:spChg chg="add del mod">
          <ac:chgData name="Brenna Kelly" userId="53a0a131889bd12c" providerId="LiveId" clId="{93DE185C-8EB7-4AD8-9C59-FBF9DC52FD56}" dt="2022-06-15T18:24:46.475" v="4567" actId="478"/>
          <ac:spMkLst>
            <pc:docMk/>
            <pc:sldMk cId="1158794703" sldId="398"/>
            <ac:spMk id="74" creationId="{062629C8-F07E-F6D0-D015-03A35DF11B57}"/>
          </ac:spMkLst>
        </pc:spChg>
        <pc:spChg chg="add del mod">
          <ac:chgData name="Brenna Kelly" userId="53a0a131889bd12c" providerId="LiveId" clId="{93DE185C-8EB7-4AD8-9C59-FBF9DC52FD56}" dt="2022-06-15T18:24:47.663" v="4568" actId="478"/>
          <ac:spMkLst>
            <pc:docMk/>
            <pc:sldMk cId="1158794703" sldId="398"/>
            <ac:spMk id="76" creationId="{660E0F0C-26B9-6CFC-AF76-8975AC281D9E}"/>
          </ac:spMkLst>
        </pc:spChg>
        <pc:picChg chg="add del">
          <ac:chgData name="Brenna Kelly" userId="53a0a131889bd12c" providerId="LiveId" clId="{93DE185C-8EB7-4AD8-9C59-FBF9DC52FD56}" dt="2022-06-14T19:38:57.783" v="1983" actId="26606"/>
          <ac:picMkLst>
            <pc:docMk/>
            <pc:sldMk cId="1158794703" sldId="398"/>
            <ac:picMk id="41" creationId="{4DC700BD-9B24-5DD6-5D64-EA33F19ED3DB}"/>
          </ac:picMkLst>
        </pc:picChg>
        <pc:picChg chg="add del">
          <ac:chgData name="Brenna Kelly" userId="53a0a131889bd12c" providerId="LiveId" clId="{93DE185C-8EB7-4AD8-9C59-FBF9DC52FD56}" dt="2022-06-14T19:39:25.230" v="1985" actId="26606"/>
          <ac:picMkLst>
            <pc:docMk/>
            <pc:sldMk cId="1158794703" sldId="398"/>
            <ac:picMk id="47" creationId="{68B2A2E5-C9E0-ED3A-0F4C-026A9B8D3E59}"/>
          </ac:picMkLst>
        </pc:picChg>
        <pc:picChg chg="add del mod">
          <ac:chgData name="Brenna Kelly" userId="53a0a131889bd12c" providerId="LiveId" clId="{93DE185C-8EB7-4AD8-9C59-FBF9DC52FD56}" dt="2022-06-14T19:39:27.128" v="1989" actId="26606"/>
          <ac:picMkLst>
            <pc:docMk/>
            <pc:sldMk cId="1158794703" sldId="398"/>
            <ac:picMk id="50" creationId="{9D36E88C-5D8A-0484-F3B6-BABD3591B427}"/>
          </ac:picMkLst>
        </pc:picChg>
        <pc:picChg chg="add mod">
          <ac:chgData name="Brenna Kelly" userId="53a0a131889bd12c" providerId="LiveId" clId="{93DE185C-8EB7-4AD8-9C59-FBF9DC52FD56}" dt="2022-06-14T20:02:23.477" v="2213" actId="14100"/>
          <ac:picMkLst>
            <pc:docMk/>
            <pc:sldMk cId="1158794703" sldId="398"/>
            <ac:picMk id="53" creationId="{68B2A2E5-C9E0-ED3A-0F4C-026A9B8D3E59}"/>
          </ac:picMkLst>
        </pc:picChg>
      </pc:sldChg>
      <pc:sldChg chg="addSp delSp modSp mod modClrScheme delDesignElem chgLayout modNotesTx">
        <pc:chgData name="Brenna Kelly" userId="53a0a131889bd12c" providerId="LiveId" clId="{93DE185C-8EB7-4AD8-9C59-FBF9DC52FD56}" dt="2022-06-15T18:45:27.670" v="5237" actId="20577"/>
        <pc:sldMkLst>
          <pc:docMk/>
          <pc:sldMk cId="3468213639" sldId="399"/>
        </pc:sldMkLst>
        <pc:spChg chg="add del mod ord">
          <ac:chgData name="Brenna Kelly" userId="53a0a131889bd12c" providerId="LiveId" clId="{93DE185C-8EB7-4AD8-9C59-FBF9DC52FD56}" dt="2022-06-14T18:43:31.394" v="1537" actId="700"/>
          <ac:spMkLst>
            <pc:docMk/>
            <pc:sldMk cId="3468213639" sldId="399"/>
            <ac:spMk id="2" creationId="{C3469C7D-00EA-C585-DAE1-B80463F8270D}"/>
          </ac:spMkLst>
        </pc:spChg>
        <pc:spChg chg="add del mod ord">
          <ac:chgData name="Brenna Kelly" userId="53a0a131889bd12c" providerId="LiveId" clId="{93DE185C-8EB7-4AD8-9C59-FBF9DC52FD56}" dt="2022-06-14T18:43:31.394" v="1537" actId="700"/>
          <ac:spMkLst>
            <pc:docMk/>
            <pc:sldMk cId="3468213639" sldId="399"/>
            <ac:spMk id="3" creationId="{3E9E55E4-6BDD-502A-6A61-7BABA0AA2013}"/>
          </ac:spMkLst>
        </pc:spChg>
        <pc:spChg chg="add del mod ord">
          <ac:chgData name="Brenna Kelly" userId="53a0a131889bd12c" providerId="LiveId" clId="{93DE185C-8EB7-4AD8-9C59-FBF9DC52FD56}" dt="2022-06-14T18:43:31.394" v="1537" actId="700"/>
          <ac:spMkLst>
            <pc:docMk/>
            <pc:sldMk cId="3468213639" sldId="399"/>
            <ac:spMk id="4" creationId="{3AD410BA-D319-B002-4556-B7F5A7C9E3E6}"/>
          </ac:spMkLst>
        </pc:spChg>
        <pc:spChg chg="mod ord">
          <ac:chgData name="Brenna Kelly" userId="53a0a131889bd12c" providerId="LiveId" clId="{93DE185C-8EB7-4AD8-9C59-FBF9DC52FD56}" dt="2022-06-14T18:43:31.394" v="1537" actId="700"/>
          <ac:spMkLst>
            <pc:docMk/>
            <pc:sldMk cId="3468213639" sldId="399"/>
            <ac:spMk id="5" creationId="{9F3409B8-EC1C-7DE0-7834-64C5A18E92AA}"/>
          </ac:spMkLst>
        </pc:spChg>
        <pc:spChg chg="mod ord">
          <ac:chgData name="Brenna Kelly" userId="53a0a131889bd12c" providerId="LiveId" clId="{93DE185C-8EB7-4AD8-9C59-FBF9DC52FD56}" dt="2022-06-15T18:29:02.131" v="4623" actId="122"/>
          <ac:spMkLst>
            <pc:docMk/>
            <pc:sldMk cId="3468213639" sldId="399"/>
            <ac:spMk id="6" creationId="{BA4583AB-1A52-5881-F1CC-D2F505938304}"/>
          </ac:spMkLst>
        </pc:spChg>
        <pc:spChg chg="add del mod ord">
          <ac:chgData name="Brenna Kelly" userId="53a0a131889bd12c" providerId="LiveId" clId="{93DE185C-8EB7-4AD8-9C59-FBF9DC52FD56}" dt="2022-06-14T18:43:31.394" v="1537" actId="700"/>
          <ac:spMkLst>
            <pc:docMk/>
            <pc:sldMk cId="3468213639" sldId="399"/>
            <ac:spMk id="7" creationId="{6EA4BC0D-C158-6F26-D86C-4690A7A4D3FA}"/>
          </ac:spMkLst>
        </pc:spChg>
        <pc:spChg chg="del">
          <ac:chgData name="Brenna Kelly" userId="53a0a131889bd12c" providerId="LiveId" clId="{93DE185C-8EB7-4AD8-9C59-FBF9DC52FD56}" dt="2022-06-14T18:43:10.563" v="1534" actId="26606"/>
          <ac:spMkLst>
            <pc:docMk/>
            <pc:sldMk cId="3468213639" sldId="399"/>
            <ac:spMk id="8" creationId="{90F6318B-8434-DF2D-D5BC-6230243B7D62}"/>
          </ac:spMkLst>
        </pc:spChg>
        <pc:spChg chg="add del mod ord">
          <ac:chgData name="Brenna Kelly" userId="53a0a131889bd12c" providerId="LiveId" clId="{93DE185C-8EB7-4AD8-9C59-FBF9DC52FD56}" dt="2022-06-14T18:43:31.394" v="1537" actId="700"/>
          <ac:spMkLst>
            <pc:docMk/>
            <pc:sldMk cId="3468213639" sldId="399"/>
            <ac:spMk id="9" creationId="{B6985908-800C-0997-BD4D-B025A5B6AC62}"/>
          </ac:spMkLst>
        </pc:spChg>
        <pc:spChg chg="add del mod ord">
          <ac:chgData name="Brenna Kelly" userId="53a0a131889bd12c" providerId="LiveId" clId="{93DE185C-8EB7-4AD8-9C59-FBF9DC52FD56}" dt="2022-06-14T18:43:31.394" v="1537" actId="700"/>
          <ac:spMkLst>
            <pc:docMk/>
            <pc:sldMk cId="3468213639" sldId="399"/>
            <ac:spMk id="11" creationId="{3302E546-7E39-58D5-61C3-F07DB703CFB2}"/>
          </ac:spMkLst>
        </pc:spChg>
        <pc:spChg chg="add del mod ord">
          <ac:chgData name="Brenna Kelly" userId="53a0a131889bd12c" providerId="LiveId" clId="{93DE185C-8EB7-4AD8-9C59-FBF9DC52FD56}" dt="2022-06-14T18:43:31.394" v="1537" actId="700"/>
          <ac:spMkLst>
            <pc:docMk/>
            <pc:sldMk cId="3468213639" sldId="399"/>
            <ac:spMk id="12" creationId="{BCAAB9F3-6D0D-7E61-1AE7-01AD5A9A3248}"/>
          </ac:spMkLst>
        </pc:spChg>
        <pc:spChg chg="del">
          <ac:chgData name="Brenna Kelly" userId="53a0a131889bd12c" providerId="LiveId" clId="{93DE185C-8EB7-4AD8-9C59-FBF9DC52FD56}" dt="2022-06-14T18:43:10.563" v="1534" actId="26606"/>
          <ac:spMkLst>
            <pc:docMk/>
            <pc:sldMk cId="3468213639" sldId="399"/>
            <ac:spMk id="21" creationId="{A5931BE0-4B93-4D6C-878E-ACC59D6B4587}"/>
          </ac:spMkLst>
        </pc:spChg>
        <pc:spChg chg="del">
          <ac:chgData name="Brenna Kelly" userId="53a0a131889bd12c" providerId="LiveId" clId="{93DE185C-8EB7-4AD8-9C59-FBF9DC52FD56}" dt="2022-06-14T18:43:10.563" v="1534" actId="26606"/>
          <ac:spMkLst>
            <pc:docMk/>
            <pc:sldMk cId="3468213639" sldId="399"/>
            <ac:spMk id="23" creationId="{6FF3A87B-2255-45E0-A551-C11FAF93290C}"/>
          </ac:spMkLst>
        </pc:spChg>
        <pc:spChg chg="add del">
          <ac:chgData name="Brenna Kelly" userId="53a0a131889bd12c" providerId="LiveId" clId="{93DE185C-8EB7-4AD8-9C59-FBF9DC52FD56}" dt="2022-06-14T18:43:31.394" v="1537" actId="700"/>
          <ac:spMkLst>
            <pc:docMk/>
            <pc:sldMk cId="3468213639" sldId="399"/>
            <ac:spMk id="28" creationId="{82184FF4-7029-4ED7-813A-192E60608764}"/>
          </ac:spMkLst>
        </pc:spChg>
        <pc:spChg chg="add del">
          <ac:chgData name="Brenna Kelly" userId="53a0a131889bd12c" providerId="LiveId" clId="{93DE185C-8EB7-4AD8-9C59-FBF9DC52FD56}" dt="2022-06-14T18:43:31.394" v="1537" actId="700"/>
          <ac:spMkLst>
            <pc:docMk/>
            <pc:sldMk cId="3468213639" sldId="399"/>
            <ac:spMk id="30" creationId="{AAA7AB09-557C-41AD-9113-FF9F68FA1035}"/>
          </ac:spMkLst>
        </pc:spChg>
        <pc:spChg chg="add del">
          <ac:chgData name="Brenna Kelly" userId="53a0a131889bd12c" providerId="LiveId" clId="{93DE185C-8EB7-4AD8-9C59-FBF9DC52FD56}" dt="2022-06-14T18:43:31.394" v="1537" actId="700"/>
          <ac:spMkLst>
            <pc:docMk/>
            <pc:sldMk cId="3468213639" sldId="399"/>
            <ac:spMk id="32" creationId="{EF99ECAA-1F11-4937-BBA6-51935AB44C9D}"/>
          </ac:spMkLst>
        </pc:spChg>
        <pc:spChg chg="add del">
          <ac:chgData name="Brenna Kelly" userId="53a0a131889bd12c" providerId="LiveId" clId="{93DE185C-8EB7-4AD8-9C59-FBF9DC52FD56}" dt="2022-06-14T18:43:31.394" v="1537" actId="700"/>
          <ac:spMkLst>
            <pc:docMk/>
            <pc:sldMk cId="3468213639" sldId="399"/>
            <ac:spMk id="40" creationId="{1DB043B4-68C6-45B9-82AC-A5800EADB8DB}"/>
          </ac:spMkLst>
        </pc:spChg>
        <pc:spChg chg="add del">
          <ac:chgData name="Brenna Kelly" userId="53a0a131889bd12c" providerId="LiveId" clId="{93DE185C-8EB7-4AD8-9C59-FBF9DC52FD56}" dt="2022-06-14T18:43:31.394" v="1537" actId="700"/>
          <ac:spMkLst>
            <pc:docMk/>
            <pc:sldMk cId="3468213639" sldId="399"/>
            <ac:spMk id="42" creationId="{AD4EA4DF-0E7C-4098-86F6-7D0ACAEFC0BF}"/>
          </ac:spMkLst>
        </pc:spChg>
        <pc:spChg chg="add del">
          <ac:chgData name="Brenna Kelly" userId="53a0a131889bd12c" providerId="LiveId" clId="{93DE185C-8EB7-4AD8-9C59-FBF9DC52FD56}" dt="2022-06-14T18:43:31.394" v="1537" actId="700"/>
          <ac:spMkLst>
            <pc:docMk/>
            <pc:sldMk cId="3468213639" sldId="399"/>
            <ac:spMk id="44" creationId="{FE05BC49-0F00-4C85-9AF5-A0CC5B39C8D2}"/>
          </ac:spMkLst>
        </pc:spChg>
        <pc:grpChg chg="del">
          <ac:chgData name="Brenna Kelly" userId="53a0a131889bd12c" providerId="LiveId" clId="{93DE185C-8EB7-4AD8-9C59-FBF9DC52FD56}" dt="2022-06-14T18:43:10.563" v="1534" actId="26606"/>
          <ac:grpSpMkLst>
            <pc:docMk/>
            <pc:sldMk cId="3468213639" sldId="399"/>
            <ac:grpSpMk id="15" creationId="{3BDBC526-6DCD-4FF6-8395-D8C22E46E527}"/>
          </ac:grpSpMkLst>
        </pc:grpChg>
        <pc:grpChg chg="add del">
          <ac:chgData name="Brenna Kelly" userId="53a0a131889bd12c" providerId="LiveId" clId="{93DE185C-8EB7-4AD8-9C59-FBF9DC52FD56}" dt="2022-06-14T18:43:31.394" v="1537" actId="700"/>
          <ac:grpSpMkLst>
            <pc:docMk/>
            <pc:sldMk cId="3468213639" sldId="399"/>
            <ac:grpSpMk id="34" creationId="{79DE9FAB-6BBA-4CFE-B67D-77B47F01ECA4}"/>
          </ac:grpSpMkLst>
        </pc:grpChg>
        <pc:picChg chg="mod ord modCrop">
          <ac:chgData name="Brenna Kelly" userId="53a0a131889bd12c" providerId="LiveId" clId="{93DE185C-8EB7-4AD8-9C59-FBF9DC52FD56}" dt="2022-06-14T18:43:31.394" v="1537" actId="700"/>
          <ac:picMkLst>
            <pc:docMk/>
            <pc:sldMk cId="3468213639" sldId="399"/>
            <ac:picMk id="10" creationId="{5DAAF45C-C021-EE01-F64A-334850F413A8}"/>
          </ac:picMkLst>
        </pc:picChg>
      </pc:sldChg>
      <pc:sldChg chg="del">
        <pc:chgData name="Brenna Kelly" userId="53a0a131889bd12c" providerId="LiveId" clId="{93DE185C-8EB7-4AD8-9C59-FBF9DC52FD56}" dt="2022-06-14T18:18:39.719" v="1233" actId="47"/>
        <pc:sldMkLst>
          <pc:docMk/>
          <pc:sldMk cId="2565549575" sldId="402"/>
        </pc:sldMkLst>
      </pc:sldChg>
      <pc:sldChg chg="addSp delSp modSp add del mod setBg modClrScheme chgLayout">
        <pc:chgData name="Brenna Kelly" userId="53a0a131889bd12c" providerId="LiveId" clId="{93DE185C-8EB7-4AD8-9C59-FBF9DC52FD56}" dt="2022-06-14T18:04:04.696" v="728" actId="47"/>
        <pc:sldMkLst>
          <pc:docMk/>
          <pc:sldMk cId="865884308" sldId="403"/>
        </pc:sldMkLst>
        <pc:spChg chg="add del mod ord">
          <ac:chgData name="Brenna Kelly" userId="53a0a131889bd12c" providerId="LiveId" clId="{93DE185C-8EB7-4AD8-9C59-FBF9DC52FD56}" dt="2022-06-14T17:28:34.932" v="206" actId="700"/>
          <ac:spMkLst>
            <pc:docMk/>
            <pc:sldMk cId="865884308" sldId="403"/>
            <ac:spMk id="2" creationId="{9A379F55-A5D0-5288-D351-71A7D55EB37F}"/>
          </ac:spMkLst>
        </pc:spChg>
        <pc:spChg chg="add del mod ord">
          <ac:chgData name="Brenna Kelly" userId="53a0a131889bd12c" providerId="LiveId" clId="{93DE185C-8EB7-4AD8-9C59-FBF9DC52FD56}" dt="2022-06-14T17:34:05.221" v="216" actId="700"/>
          <ac:spMkLst>
            <pc:docMk/>
            <pc:sldMk cId="865884308" sldId="403"/>
            <ac:spMk id="3" creationId="{1EEAD679-D4CF-73FF-F872-3BE32F06C823}"/>
          </ac:spMkLst>
        </pc:spChg>
        <pc:spChg chg="add del mod ord">
          <ac:chgData name="Brenna Kelly" userId="53a0a131889bd12c" providerId="LiveId" clId="{93DE185C-8EB7-4AD8-9C59-FBF9DC52FD56}" dt="2022-06-14T17:40:55.859" v="296" actId="700"/>
          <ac:spMkLst>
            <pc:docMk/>
            <pc:sldMk cId="865884308" sldId="403"/>
            <ac:spMk id="4" creationId="{0BC12ED6-CD50-3413-2612-11051DF4FF43}"/>
          </ac:spMkLst>
        </pc:spChg>
        <pc:spChg chg="mod ord">
          <ac:chgData name="Brenna Kelly" userId="53a0a131889bd12c" providerId="LiveId" clId="{93DE185C-8EB7-4AD8-9C59-FBF9DC52FD56}" dt="2022-06-14T17:40:55.859" v="296" actId="700"/>
          <ac:spMkLst>
            <pc:docMk/>
            <pc:sldMk cId="865884308" sldId="403"/>
            <ac:spMk id="18" creationId="{62192F0C-65C9-4E6D-9314-81FB7E4DB469}"/>
          </ac:spMkLst>
        </pc:spChg>
        <pc:spChg chg="mod ord">
          <ac:chgData name="Brenna Kelly" userId="53a0a131889bd12c" providerId="LiveId" clId="{93DE185C-8EB7-4AD8-9C59-FBF9DC52FD56}" dt="2022-06-14T17:40:55.859" v="296" actId="700"/>
          <ac:spMkLst>
            <pc:docMk/>
            <pc:sldMk cId="865884308" sldId="403"/>
            <ac:spMk id="19" creationId="{41F484C5-3EB9-4664-93EB-E81179E953BB}"/>
          </ac:spMkLst>
        </pc:spChg>
        <pc:spChg chg="mod ord">
          <ac:chgData name="Brenna Kelly" userId="53a0a131889bd12c" providerId="LiveId" clId="{93DE185C-8EB7-4AD8-9C59-FBF9DC52FD56}" dt="2022-06-14T17:40:55.859" v="296" actId="700"/>
          <ac:spMkLst>
            <pc:docMk/>
            <pc:sldMk cId="865884308" sldId="403"/>
            <ac:spMk id="22" creationId="{322BD54C-AB8D-4B3B-836D-ABFFFE5D70BE}"/>
          </ac:spMkLst>
        </pc:spChg>
        <pc:spChg chg="mod ord">
          <ac:chgData name="Brenna Kelly" userId="53a0a131889bd12c" providerId="LiveId" clId="{93DE185C-8EB7-4AD8-9C59-FBF9DC52FD56}" dt="2022-06-14T17:40:55.859" v="296" actId="700"/>
          <ac:spMkLst>
            <pc:docMk/>
            <pc:sldMk cId="865884308" sldId="403"/>
            <ac:spMk id="23" creationId="{B36D4B3E-84DA-44C7-A6BE-5A3E2200511C}"/>
          </ac:spMkLst>
        </pc:spChg>
        <pc:spChg chg="mod ord">
          <ac:chgData name="Brenna Kelly" userId="53a0a131889bd12c" providerId="LiveId" clId="{93DE185C-8EB7-4AD8-9C59-FBF9DC52FD56}" dt="2022-06-14T17:40:55.859" v="296" actId="700"/>
          <ac:spMkLst>
            <pc:docMk/>
            <pc:sldMk cId="865884308" sldId="403"/>
            <ac:spMk id="24" creationId="{4AB50F20-85E8-46ED-94DD-28F720071BF3}"/>
          </ac:spMkLst>
        </pc:spChg>
        <pc:spChg chg="mod ord">
          <ac:chgData name="Brenna Kelly" userId="53a0a131889bd12c" providerId="LiveId" clId="{93DE185C-8EB7-4AD8-9C59-FBF9DC52FD56}" dt="2022-06-14T17:40:55.859" v="296" actId="700"/>
          <ac:spMkLst>
            <pc:docMk/>
            <pc:sldMk cId="865884308" sldId="403"/>
            <ac:spMk id="26" creationId="{CDA2767E-38F3-49F7-BE02-EA3E6C7C8096}"/>
          </ac:spMkLst>
        </pc:spChg>
        <pc:spChg chg="mod ord">
          <ac:chgData name="Brenna Kelly" userId="53a0a131889bd12c" providerId="LiveId" clId="{93DE185C-8EB7-4AD8-9C59-FBF9DC52FD56}" dt="2022-06-14T17:40:55.859" v="296" actId="700"/>
          <ac:spMkLst>
            <pc:docMk/>
            <pc:sldMk cId="865884308" sldId="403"/>
            <ac:spMk id="44" creationId="{540F4685-F7C7-4370-AF35-F80D53D13A43}"/>
          </ac:spMkLst>
        </pc:spChg>
        <pc:spChg chg="mod ord">
          <ac:chgData name="Brenna Kelly" userId="53a0a131889bd12c" providerId="LiveId" clId="{93DE185C-8EB7-4AD8-9C59-FBF9DC52FD56}" dt="2022-06-14T17:40:55.859" v="296" actId="700"/>
          <ac:spMkLst>
            <pc:docMk/>
            <pc:sldMk cId="865884308" sldId="403"/>
            <ac:spMk id="325" creationId="{C9F5126E-D75A-4501-9BA9-5485EAB795BA}"/>
          </ac:spMkLst>
        </pc:spChg>
      </pc:sldChg>
      <pc:sldChg chg="modSp mod setBg modNotesTx">
        <pc:chgData name="Brenna Kelly" userId="53a0a131889bd12c" providerId="LiveId" clId="{93DE185C-8EB7-4AD8-9C59-FBF9DC52FD56}" dt="2022-06-15T19:21:33.246" v="5956" actId="20577"/>
        <pc:sldMkLst>
          <pc:docMk/>
          <pc:sldMk cId="3860837962" sldId="404"/>
        </pc:sldMkLst>
        <pc:spChg chg="mod">
          <ac:chgData name="Brenna Kelly" userId="53a0a131889bd12c" providerId="LiveId" clId="{93DE185C-8EB7-4AD8-9C59-FBF9DC52FD56}" dt="2022-06-15T15:11:53.828" v="2773" actId="207"/>
          <ac:spMkLst>
            <pc:docMk/>
            <pc:sldMk cId="3860837962" sldId="404"/>
            <ac:spMk id="30" creationId="{F580F041-DC12-4416-8D50-10D5CB88036E}"/>
          </ac:spMkLst>
        </pc:spChg>
        <pc:spChg chg="mod">
          <ac:chgData name="Brenna Kelly" userId="53a0a131889bd12c" providerId="LiveId" clId="{93DE185C-8EB7-4AD8-9C59-FBF9DC52FD56}" dt="2022-06-14T18:20:34.570" v="1251" actId="20577"/>
          <ac:spMkLst>
            <pc:docMk/>
            <pc:sldMk cId="3860837962" sldId="404"/>
            <ac:spMk id="77" creationId="{F8450002-65CC-44ED-9FA3-79F17962B3B5}"/>
          </ac:spMkLst>
        </pc:spChg>
        <pc:spChg chg="mod">
          <ac:chgData name="Brenna Kelly" userId="53a0a131889bd12c" providerId="LiveId" clId="{93DE185C-8EB7-4AD8-9C59-FBF9DC52FD56}" dt="2022-06-14T18:24:49.455" v="1429" actId="20577"/>
          <ac:spMkLst>
            <pc:docMk/>
            <pc:sldMk cId="3860837962" sldId="404"/>
            <ac:spMk id="78" creationId="{DF2F3071-377B-4538-8351-AE48F52BD1CC}"/>
          </ac:spMkLst>
        </pc:spChg>
        <pc:spChg chg="mod">
          <ac:chgData name="Brenna Kelly" userId="53a0a131889bd12c" providerId="LiveId" clId="{93DE185C-8EB7-4AD8-9C59-FBF9DC52FD56}" dt="2022-06-14T18:19:39.390" v="1234" actId="108"/>
          <ac:spMkLst>
            <pc:docMk/>
            <pc:sldMk cId="3860837962" sldId="404"/>
            <ac:spMk id="79" creationId="{3ECFAB54-2FAE-44AC-A18F-60ABE9A74175}"/>
          </ac:spMkLst>
        </pc:spChg>
      </pc:sldChg>
      <pc:sldChg chg="addSp delSp modSp mod modClrScheme chgLayout">
        <pc:chgData name="Brenna Kelly" userId="53a0a131889bd12c" providerId="LiveId" clId="{93DE185C-8EB7-4AD8-9C59-FBF9DC52FD56}" dt="2022-06-15T15:33:32.214" v="2883" actId="12788"/>
        <pc:sldMkLst>
          <pc:docMk/>
          <pc:sldMk cId="18442973" sldId="405"/>
        </pc:sldMkLst>
        <pc:spChg chg="add del mod">
          <ac:chgData name="Brenna Kelly" userId="53a0a131889bd12c" providerId="LiveId" clId="{93DE185C-8EB7-4AD8-9C59-FBF9DC52FD56}" dt="2022-06-15T14:51:02.801" v="2690" actId="478"/>
          <ac:spMkLst>
            <pc:docMk/>
            <pc:sldMk cId="18442973" sldId="405"/>
            <ac:spMk id="3" creationId="{41FDD4DE-E9F3-D1AD-882E-36FDB82E9BBE}"/>
          </ac:spMkLst>
        </pc:spChg>
        <pc:spChg chg="add del mod ord">
          <ac:chgData name="Brenna Kelly" userId="53a0a131889bd12c" providerId="LiveId" clId="{93DE185C-8EB7-4AD8-9C59-FBF9DC52FD56}" dt="2022-06-15T15:22:01.263" v="2833" actId="21"/>
          <ac:spMkLst>
            <pc:docMk/>
            <pc:sldMk cId="18442973" sldId="405"/>
            <ac:spMk id="4" creationId="{E8957F30-DEEF-8848-7E3C-9620C7E546F0}"/>
          </ac:spMkLst>
        </pc:spChg>
        <pc:spChg chg="add del mod ord">
          <ac:chgData name="Brenna Kelly" userId="53a0a131889bd12c" providerId="LiveId" clId="{93DE185C-8EB7-4AD8-9C59-FBF9DC52FD56}" dt="2022-06-15T14:55:27.241" v="2693" actId="478"/>
          <ac:spMkLst>
            <pc:docMk/>
            <pc:sldMk cId="18442973" sldId="405"/>
            <ac:spMk id="5" creationId="{E3396CF8-4ECB-698C-F8C0-BDBB479E0E72}"/>
          </ac:spMkLst>
        </pc:spChg>
        <pc:spChg chg="add del mod ord">
          <ac:chgData name="Brenna Kelly" userId="53a0a131889bd12c" providerId="LiveId" clId="{93DE185C-8EB7-4AD8-9C59-FBF9DC52FD56}" dt="2022-06-15T14:55:24.966" v="2692" actId="478"/>
          <ac:spMkLst>
            <pc:docMk/>
            <pc:sldMk cId="18442973" sldId="405"/>
            <ac:spMk id="6" creationId="{853D1770-671F-C3E4-865C-9375543DAFEA}"/>
          </ac:spMkLst>
        </pc:spChg>
        <pc:spChg chg="add mod">
          <ac:chgData name="Brenna Kelly" userId="53a0a131889bd12c" providerId="LiveId" clId="{93DE185C-8EB7-4AD8-9C59-FBF9DC52FD56}" dt="2022-06-15T15:33:32.214" v="2883" actId="12788"/>
          <ac:spMkLst>
            <pc:docMk/>
            <pc:sldMk cId="18442973" sldId="405"/>
            <ac:spMk id="9" creationId="{2E9A6D8D-D48A-F101-82FC-B1842FBF729D}"/>
          </ac:spMkLst>
        </pc:spChg>
        <pc:spChg chg="mod ord">
          <ac:chgData name="Brenna Kelly" userId="53a0a131889bd12c" providerId="LiveId" clId="{93DE185C-8EB7-4AD8-9C59-FBF9DC52FD56}" dt="2022-06-15T14:56:16.434" v="2700" actId="26606"/>
          <ac:spMkLst>
            <pc:docMk/>
            <pc:sldMk cId="18442973" sldId="405"/>
            <ac:spMk id="15" creationId="{7760EE91-63D4-0B07-C4B1-9D25F259E255}"/>
          </ac:spMkLst>
        </pc:spChg>
        <pc:spChg chg="del">
          <ac:chgData name="Brenna Kelly" userId="53a0a131889bd12c" providerId="LiveId" clId="{93DE185C-8EB7-4AD8-9C59-FBF9DC52FD56}" dt="2022-06-15T14:50:59.888" v="2689" actId="478"/>
          <ac:spMkLst>
            <pc:docMk/>
            <pc:sldMk cId="18442973" sldId="405"/>
            <ac:spMk id="16" creationId="{3D526929-B304-3669-191B-6B4ADB4C86EC}"/>
          </ac:spMkLst>
        </pc:spChg>
        <pc:spChg chg="del mod ord">
          <ac:chgData name="Brenna Kelly" userId="53a0a131889bd12c" providerId="LiveId" clId="{93DE185C-8EB7-4AD8-9C59-FBF9DC52FD56}" dt="2022-06-15T14:55:20.329" v="2691" actId="700"/>
          <ac:spMkLst>
            <pc:docMk/>
            <pc:sldMk cId="18442973" sldId="405"/>
            <ac:spMk id="17" creationId="{2DE7CE31-AFF6-C468-07B8-FC803A7B1DAF}"/>
          </ac:spMkLst>
        </pc:spChg>
        <pc:spChg chg="del">
          <ac:chgData name="Brenna Kelly" userId="53a0a131889bd12c" providerId="LiveId" clId="{93DE185C-8EB7-4AD8-9C59-FBF9DC52FD56}" dt="2022-06-15T14:55:20.329" v="2691" actId="700"/>
          <ac:spMkLst>
            <pc:docMk/>
            <pc:sldMk cId="18442973" sldId="405"/>
            <ac:spMk id="18" creationId="{50E2CD19-90B3-B98A-AA45-02D4FEE513C1}"/>
          </ac:spMkLst>
        </pc:spChg>
        <pc:spChg chg="del">
          <ac:chgData name="Brenna Kelly" userId="53a0a131889bd12c" providerId="LiveId" clId="{93DE185C-8EB7-4AD8-9C59-FBF9DC52FD56}" dt="2022-06-15T14:55:20.329" v="2691" actId="700"/>
          <ac:spMkLst>
            <pc:docMk/>
            <pc:sldMk cId="18442973" sldId="405"/>
            <ac:spMk id="19" creationId="{2007B87E-5E03-322B-80BF-BF2936685439}"/>
          </ac:spMkLst>
        </pc:spChg>
        <pc:spChg chg="del">
          <ac:chgData name="Brenna Kelly" userId="53a0a131889bd12c" providerId="LiveId" clId="{93DE185C-8EB7-4AD8-9C59-FBF9DC52FD56}" dt="2022-06-15T14:55:20.329" v="2691" actId="700"/>
          <ac:spMkLst>
            <pc:docMk/>
            <pc:sldMk cId="18442973" sldId="405"/>
            <ac:spMk id="20" creationId="{F0EA30ED-9BB8-EF43-74A4-2D4A8897F460}"/>
          </ac:spMkLst>
        </pc:spChg>
        <pc:spChg chg="del">
          <ac:chgData name="Brenna Kelly" userId="53a0a131889bd12c" providerId="LiveId" clId="{93DE185C-8EB7-4AD8-9C59-FBF9DC52FD56}" dt="2022-06-15T14:55:20.329" v="2691" actId="700"/>
          <ac:spMkLst>
            <pc:docMk/>
            <pc:sldMk cId="18442973" sldId="405"/>
            <ac:spMk id="21" creationId="{90667C29-BFF4-EE3F-A28B-BE32D18FF20F}"/>
          </ac:spMkLst>
        </pc:spChg>
        <pc:spChg chg="del">
          <ac:chgData name="Brenna Kelly" userId="53a0a131889bd12c" providerId="LiveId" clId="{93DE185C-8EB7-4AD8-9C59-FBF9DC52FD56}" dt="2022-06-15T14:55:20.329" v="2691" actId="700"/>
          <ac:spMkLst>
            <pc:docMk/>
            <pc:sldMk cId="18442973" sldId="405"/>
            <ac:spMk id="22" creationId="{69876E71-746E-0225-B148-EFEC57D3271A}"/>
          </ac:spMkLst>
        </pc:spChg>
        <pc:spChg chg="del">
          <ac:chgData name="Brenna Kelly" userId="53a0a131889bd12c" providerId="LiveId" clId="{93DE185C-8EB7-4AD8-9C59-FBF9DC52FD56}" dt="2022-06-15T14:55:20.329" v="2691" actId="700"/>
          <ac:spMkLst>
            <pc:docMk/>
            <pc:sldMk cId="18442973" sldId="405"/>
            <ac:spMk id="23" creationId="{C7813B9C-7A00-A392-CF41-AE48CB7DD8DA}"/>
          </ac:spMkLst>
        </pc:spChg>
        <pc:spChg chg="del">
          <ac:chgData name="Brenna Kelly" userId="53a0a131889bd12c" providerId="LiveId" clId="{93DE185C-8EB7-4AD8-9C59-FBF9DC52FD56}" dt="2022-06-15T14:55:20.329" v="2691" actId="700"/>
          <ac:spMkLst>
            <pc:docMk/>
            <pc:sldMk cId="18442973" sldId="405"/>
            <ac:spMk id="24" creationId="{C6C99A3F-ED47-2855-9496-AA07C176F5F6}"/>
          </ac:spMkLst>
        </pc:spChg>
        <pc:spChg chg="del">
          <ac:chgData name="Brenna Kelly" userId="53a0a131889bd12c" providerId="LiveId" clId="{93DE185C-8EB7-4AD8-9C59-FBF9DC52FD56}" dt="2022-06-15T14:55:20.329" v="2691" actId="700"/>
          <ac:spMkLst>
            <pc:docMk/>
            <pc:sldMk cId="18442973" sldId="405"/>
            <ac:spMk id="25" creationId="{A3424B1E-9C21-4507-4F19-8CED2C65F7D9}"/>
          </ac:spMkLst>
        </pc:spChg>
        <pc:spChg chg="del">
          <ac:chgData name="Brenna Kelly" userId="53a0a131889bd12c" providerId="LiveId" clId="{93DE185C-8EB7-4AD8-9C59-FBF9DC52FD56}" dt="2022-06-15T14:55:20.329" v="2691" actId="700"/>
          <ac:spMkLst>
            <pc:docMk/>
            <pc:sldMk cId="18442973" sldId="405"/>
            <ac:spMk id="26" creationId="{5D89AEC3-FD1B-872C-EFB2-94E90B78CDFB}"/>
          </ac:spMkLst>
        </pc:spChg>
        <pc:spChg chg="add del mod">
          <ac:chgData name="Brenna Kelly" userId="53a0a131889bd12c" providerId="LiveId" clId="{93DE185C-8EB7-4AD8-9C59-FBF9DC52FD56}" dt="2022-06-15T14:56:16.434" v="2700" actId="26606"/>
          <ac:spMkLst>
            <pc:docMk/>
            <pc:sldMk cId="18442973" sldId="405"/>
            <ac:spMk id="27" creationId="{2735C55C-D33E-49C2-0C09-96228ED98ACF}"/>
          </ac:spMkLst>
        </pc:spChg>
        <pc:spChg chg="add del mod">
          <ac:chgData name="Brenna Kelly" userId="53a0a131889bd12c" providerId="LiveId" clId="{93DE185C-8EB7-4AD8-9C59-FBF9DC52FD56}" dt="2022-06-15T14:56:16.434" v="2700" actId="26606"/>
          <ac:spMkLst>
            <pc:docMk/>
            <pc:sldMk cId="18442973" sldId="405"/>
            <ac:spMk id="29" creationId="{0A5CC56F-66EE-7234-2549-8BAB3818A4F4}"/>
          </ac:spMkLst>
        </pc:spChg>
        <pc:spChg chg="add del mod">
          <ac:chgData name="Brenna Kelly" userId="53a0a131889bd12c" providerId="LiveId" clId="{93DE185C-8EB7-4AD8-9C59-FBF9DC52FD56}" dt="2022-06-15T14:56:16.434" v="2700" actId="26606"/>
          <ac:spMkLst>
            <pc:docMk/>
            <pc:sldMk cId="18442973" sldId="405"/>
            <ac:spMk id="30" creationId="{BFE43C8C-85DF-C2A3-EA64-8B4307DD5542}"/>
          </ac:spMkLst>
        </pc:spChg>
        <pc:spChg chg="add del mod">
          <ac:chgData name="Brenna Kelly" userId="53a0a131889bd12c" providerId="LiveId" clId="{93DE185C-8EB7-4AD8-9C59-FBF9DC52FD56}" dt="2022-06-15T14:56:16.434" v="2700" actId="26606"/>
          <ac:spMkLst>
            <pc:docMk/>
            <pc:sldMk cId="18442973" sldId="405"/>
            <ac:spMk id="31" creationId="{4A520CB9-8EFE-732E-009E-63317CAE786D}"/>
          </ac:spMkLst>
        </pc:spChg>
        <pc:spChg chg="add del mod">
          <ac:chgData name="Brenna Kelly" userId="53a0a131889bd12c" providerId="LiveId" clId="{93DE185C-8EB7-4AD8-9C59-FBF9DC52FD56}" dt="2022-06-15T14:56:16.434" v="2700" actId="26606"/>
          <ac:spMkLst>
            <pc:docMk/>
            <pc:sldMk cId="18442973" sldId="405"/>
            <ac:spMk id="32" creationId="{D21E0C7C-E66F-0A45-D4A9-45AC08D9E57A}"/>
          </ac:spMkLst>
        </pc:spChg>
        <pc:spChg chg="add del mod">
          <ac:chgData name="Brenna Kelly" userId="53a0a131889bd12c" providerId="LiveId" clId="{93DE185C-8EB7-4AD8-9C59-FBF9DC52FD56}" dt="2022-06-15T14:56:16.434" v="2700" actId="26606"/>
          <ac:spMkLst>
            <pc:docMk/>
            <pc:sldMk cId="18442973" sldId="405"/>
            <ac:spMk id="33" creationId="{84540CF5-91B8-A01F-8829-E77B9CEAC162}"/>
          </ac:spMkLst>
        </pc:spChg>
        <pc:spChg chg="add del mod">
          <ac:chgData name="Brenna Kelly" userId="53a0a131889bd12c" providerId="LiveId" clId="{93DE185C-8EB7-4AD8-9C59-FBF9DC52FD56}" dt="2022-06-15T14:56:16.434" v="2700" actId="26606"/>
          <ac:spMkLst>
            <pc:docMk/>
            <pc:sldMk cId="18442973" sldId="405"/>
            <ac:spMk id="34" creationId="{E5F02F6B-B605-CDA5-6681-D1FE7EF4FAB3}"/>
          </ac:spMkLst>
        </pc:spChg>
        <pc:spChg chg="add del mod">
          <ac:chgData name="Brenna Kelly" userId="53a0a131889bd12c" providerId="LiveId" clId="{93DE185C-8EB7-4AD8-9C59-FBF9DC52FD56}" dt="2022-06-15T14:56:16.434" v="2700" actId="26606"/>
          <ac:spMkLst>
            <pc:docMk/>
            <pc:sldMk cId="18442973" sldId="405"/>
            <ac:spMk id="35" creationId="{DD235D05-D5B2-ECAC-B82D-7B92CDFE1AAD}"/>
          </ac:spMkLst>
        </pc:spChg>
        <pc:spChg chg="add del mod">
          <ac:chgData name="Brenna Kelly" userId="53a0a131889bd12c" providerId="LiveId" clId="{93DE185C-8EB7-4AD8-9C59-FBF9DC52FD56}" dt="2022-06-15T14:56:16.434" v="2700" actId="26606"/>
          <ac:spMkLst>
            <pc:docMk/>
            <pc:sldMk cId="18442973" sldId="405"/>
            <ac:spMk id="36" creationId="{88C2095B-530D-2A91-C0A4-F26D383F3836}"/>
          </ac:spMkLst>
        </pc:spChg>
        <pc:spChg chg="add del mod">
          <ac:chgData name="Brenna Kelly" userId="53a0a131889bd12c" providerId="LiveId" clId="{93DE185C-8EB7-4AD8-9C59-FBF9DC52FD56}" dt="2022-06-15T14:56:16.434" v="2700" actId="26606"/>
          <ac:spMkLst>
            <pc:docMk/>
            <pc:sldMk cId="18442973" sldId="405"/>
            <ac:spMk id="38" creationId="{BC9A9E41-37E4-AF62-0403-5BC630FE9B28}"/>
          </ac:spMkLst>
        </pc:spChg>
        <pc:spChg chg="add del mod">
          <ac:chgData name="Brenna Kelly" userId="53a0a131889bd12c" providerId="LiveId" clId="{93DE185C-8EB7-4AD8-9C59-FBF9DC52FD56}" dt="2022-06-15T14:56:16.434" v="2700" actId="26606"/>
          <ac:spMkLst>
            <pc:docMk/>
            <pc:sldMk cId="18442973" sldId="405"/>
            <ac:spMk id="40" creationId="{CE3B5C5C-E8A2-BE58-EA2A-1353C3165607}"/>
          </ac:spMkLst>
        </pc:spChg>
        <pc:spChg chg="add del mod">
          <ac:chgData name="Brenna Kelly" userId="53a0a131889bd12c" providerId="LiveId" clId="{93DE185C-8EB7-4AD8-9C59-FBF9DC52FD56}" dt="2022-06-15T14:56:16.434" v="2700" actId="26606"/>
          <ac:spMkLst>
            <pc:docMk/>
            <pc:sldMk cId="18442973" sldId="405"/>
            <ac:spMk id="42" creationId="{38BFE0CE-80C7-4054-E24E-40A4025491AB}"/>
          </ac:spMkLst>
        </pc:spChg>
        <pc:spChg chg="add del mod">
          <ac:chgData name="Brenna Kelly" userId="53a0a131889bd12c" providerId="LiveId" clId="{93DE185C-8EB7-4AD8-9C59-FBF9DC52FD56}" dt="2022-06-15T14:56:16.434" v="2700" actId="26606"/>
          <ac:spMkLst>
            <pc:docMk/>
            <pc:sldMk cId="18442973" sldId="405"/>
            <ac:spMk id="44" creationId="{973C1A52-76A4-BE6E-8DD1-086A4F70AFC0}"/>
          </ac:spMkLst>
        </pc:spChg>
        <pc:spChg chg="add del mod">
          <ac:chgData name="Brenna Kelly" userId="53a0a131889bd12c" providerId="LiveId" clId="{93DE185C-8EB7-4AD8-9C59-FBF9DC52FD56}" dt="2022-06-15T14:56:16.434" v="2700" actId="26606"/>
          <ac:spMkLst>
            <pc:docMk/>
            <pc:sldMk cId="18442973" sldId="405"/>
            <ac:spMk id="46" creationId="{611AC150-D7E3-1E89-FDFC-896C37AAFFD4}"/>
          </ac:spMkLst>
        </pc:spChg>
        <pc:spChg chg="add del mod">
          <ac:chgData name="Brenna Kelly" userId="53a0a131889bd12c" providerId="LiveId" clId="{93DE185C-8EB7-4AD8-9C59-FBF9DC52FD56}" dt="2022-06-15T14:56:16.434" v="2700" actId="26606"/>
          <ac:spMkLst>
            <pc:docMk/>
            <pc:sldMk cId="18442973" sldId="405"/>
            <ac:spMk id="48" creationId="{74223451-3A4E-FA4D-58BB-245104BBB57F}"/>
          </ac:spMkLst>
        </pc:spChg>
        <pc:spChg chg="add del mod">
          <ac:chgData name="Brenna Kelly" userId="53a0a131889bd12c" providerId="LiveId" clId="{93DE185C-8EB7-4AD8-9C59-FBF9DC52FD56}" dt="2022-06-15T14:56:16.434" v="2700" actId="26606"/>
          <ac:spMkLst>
            <pc:docMk/>
            <pc:sldMk cId="18442973" sldId="405"/>
            <ac:spMk id="50" creationId="{191B1C01-4F75-AC0A-3ACE-9BE934F9E5B9}"/>
          </ac:spMkLst>
        </pc:spChg>
        <pc:spChg chg="add del mod">
          <ac:chgData name="Brenna Kelly" userId="53a0a131889bd12c" providerId="LiveId" clId="{93DE185C-8EB7-4AD8-9C59-FBF9DC52FD56}" dt="2022-06-15T14:56:16.434" v="2700" actId="26606"/>
          <ac:spMkLst>
            <pc:docMk/>
            <pc:sldMk cId="18442973" sldId="405"/>
            <ac:spMk id="52" creationId="{F49459CC-E318-3E89-8E6E-063F2E2DAAB7}"/>
          </ac:spMkLst>
        </pc:spChg>
        <pc:spChg chg="add del mod">
          <ac:chgData name="Brenna Kelly" userId="53a0a131889bd12c" providerId="LiveId" clId="{93DE185C-8EB7-4AD8-9C59-FBF9DC52FD56}" dt="2022-06-15T14:56:16.434" v="2700" actId="26606"/>
          <ac:spMkLst>
            <pc:docMk/>
            <pc:sldMk cId="18442973" sldId="405"/>
            <ac:spMk id="54" creationId="{B85E7485-9EF1-FE93-06B2-7DADC6AF4490}"/>
          </ac:spMkLst>
        </pc:spChg>
        <pc:spChg chg="add del mod">
          <ac:chgData name="Brenna Kelly" userId="53a0a131889bd12c" providerId="LiveId" clId="{93DE185C-8EB7-4AD8-9C59-FBF9DC52FD56}" dt="2022-06-15T15:12:23.637" v="2784"/>
          <ac:spMkLst>
            <pc:docMk/>
            <pc:sldMk cId="18442973" sldId="405"/>
            <ac:spMk id="55" creationId="{F59F9ED4-6659-4C87-5B06-5B7B683FAE5D}"/>
          </ac:spMkLst>
        </pc:spChg>
        <pc:spChg chg="add del mod">
          <ac:chgData name="Brenna Kelly" userId="53a0a131889bd12c" providerId="LiveId" clId="{93DE185C-8EB7-4AD8-9C59-FBF9DC52FD56}" dt="2022-06-15T14:56:16.434" v="2700" actId="26606"/>
          <ac:spMkLst>
            <pc:docMk/>
            <pc:sldMk cId="18442973" sldId="405"/>
            <ac:spMk id="56" creationId="{DA8B16F7-2E1F-6A21-4859-A17838A21515}"/>
          </ac:spMkLst>
        </pc:spChg>
        <pc:spChg chg="add del mod">
          <ac:chgData name="Brenna Kelly" userId="53a0a131889bd12c" providerId="LiveId" clId="{93DE185C-8EB7-4AD8-9C59-FBF9DC52FD56}" dt="2022-06-15T15:15:26.823" v="2787" actId="478"/>
          <ac:spMkLst>
            <pc:docMk/>
            <pc:sldMk cId="18442973" sldId="405"/>
            <ac:spMk id="57" creationId="{EEAE24AE-41E6-D5A8-A7B1-50C33A982425}"/>
          </ac:spMkLst>
        </pc:spChg>
        <pc:spChg chg="add del mod">
          <ac:chgData name="Brenna Kelly" userId="53a0a131889bd12c" providerId="LiveId" clId="{93DE185C-8EB7-4AD8-9C59-FBF9DC52FD56}" dt="2022-06-15T14:56:16.434" v="2700" actId="26606"/>
          <ac:spMkLst>
            <pc:docMk/>
            <pc:sldMk cId="18442973" sldId="405"/>
            <ac:spMk id="58" creationId="{1076E46C-63F0-E501-0572-85FACD9A0E36}"/>
          </ac:spMkLst>
        </pc:spChg>
        <pc:spChg chg="add del mod">
          <ac:chgData name="Brenna Kelly" userId="53a0a131889bd12c" providerId="LiveId" clId="{93DE185C-8EB7-4AD8-9C59-FBF9DC52FD56}" dt="2022-06-15T15:17:01.413" v="2789"/>
          <ac:spMkLst>
            <pc:docMk/>
            <pc:sldMk cId="18442973" sldId="405"/>
            <ac:spMk id="59" creationId="{7590F760-4EAF-D127-6DA3-8D69F334DC9B}"/>
          </ac:spMkLst>
        </pc:spChg>
        <pc:spChg chg="add del mod">
          <ac:chgData name="Brenna Kelly" userId="53a0a131889bd12c" providerId="LiveId" clId="{93DE185C-8EB7-4AD8-9C59-FBF9DC52FD56}" dt="2022-06-15T14:56:16.434" v="2700" actId="26606"/>
          <ac:spMkLst>
            <pc:docMk/>
            <pc:sldMk cId="18442973" sldId="405"/>
            <ac:spMk id="60" creationId="{D41C5AE3-79C2-80BC-02B7-C4A494E81692}"/>
          </ac:spMkLst>
        </pc:spChg>
        <pc:spChg chg="add del mod">
          <ac:chgData name="Brenna Kelly" userId="53a0a131889bd12c" providerId="LiveId" clId="{93DE185C-8EB7-4AD8-9C59-FBF9DC52FD56}" dt="2022-06-15T15:22:33.729" v="2835" actId="478"/>
          <ac:spMkLst>
            <pc:docMk/>
            <pc:sldMk cId="18442973" sldId="405"/>
            <ac:spMk id="61" creationId="{5EE91E4F-0F79-3E43-489E-8C0DE6020DF8}"/>
          </ac:spMkLst>
        </pc:spChg>
        <pc:spChg chg="add del mod">
          <ac:chgData name="Brenna Kelly" userId="53a0a131889bd12c" providerId="LiveId" clId="{93DE185C-8EB7-4AD8-9C59-FBF9DC52FD56}" dt="2022-06-15T14:56:16.434" v="2700" actId="26606"/>
          <ac:spMkLst>
            <pc:docMk/>
            <pc:sldMk cId="18442973" sldId="405"/>
            <ac:spMk id="62" creationId="{977D46E2-086B-7597-A178-AC92E2A5908B}"/>
          </ac:spMkLst>
        </pc:spChg>
        <pc:spChg chg="add del mod">
          <ac:chgData name="Brenna Kelly" userId="53a0a131889bd12c" providerId="LiveId" clId="{93DE185C-8EB7-4AD8-9C59-FBF9DC52FD56}" dt="2022-06-15T15:22:48.351" v="2837" actId="478"/>
          <ac:spMkLst>
            <pc:docMk/>
            <pc:sldMk cId="18442973" sldId="405"/>
            <ac:spMk id="63" creationId="{E7626488-AAA2-5A8F-450F-EEE8B6063195}"/>
          </ac:spMkLst>
        </pc:spChg>
        <pc:spChg chg="add del mod">
          <ac:chgData name="Brenna Kelly" userId="53a0a131889bd12c" providerId="LiveId" clId="{93DE185C-8EB7-4AD8-9C59-FBF9DC52FD56}" dt="2022-06-15T14:56:16.434" v="2700" actId="26606"/>
          <ac:spMkLst>
            <pc:docMk/>
            <pc:sldMk cId="18442973" sldId="405"/>
            <ac:spMk id="64" creationId="{CFC44373-DB18-6932-A115-4219E270EA39}"/>
          </ac:spMkLst>
        </pc:spChg>
        <pc:spChg chg="add del mod">
          <ac:chgData name="Brenna Kelly" userId="53a0a131889bd12c" providerId="LiveId" clId="{93DE185C-8EB7-4AD8-9C59-FBF9DC52FD56}" dt="2022-06-15T14:56:16.434" v="2700" actId="26606"/>
          <ac:spMkLst>
            <pc:docMk/>
            <pc:sldMk cId="18442973" sldId="405"/>
            <ac:spMk id="66" creationId="{9A58FA69-9198-231C-9B03-F418A74FC069}"/>
          </ac:spMkLst>
        </pc:spChg>
        <pc:spChg chg="add del mod">
          <ac:chgData name="Brenna Kelly" userId="53a0a131889bd12c" providerId="LiveId" clId="{93DE185C-8EB7-4AD8-9C59-FBF9DC52FD56}" dt="2022-06-15T14:56:16.434" v="2700" actId="26606"/>
          <ac:spMkLst>
            <pc:docMk/>
            <pc:sldMk cId="18442973" sldId="405"/>
            <ac:spMk id="68" creationId="{7A4213FC-991F-CB76-7475-A4C1569E43A3}"/>
          </ac:spMkLst>
        </pc:spChg>
        <pc:spChg chg="add del mod">
          <ac:chgData name="Brenna Kelly" userId="53a0a131889bd12c" providerId="LiveId" clId="{93DE185C-8EB7-4AD8-9C59-FBF9DC52FD56}" dt="2022-06-15T14:56:16.434" v="2700" actId="26606"/>
          <ac:spMkLst>
            <pc:docMk/>
            <pc:sldMk cId="18442973" sldId="405"/>
            <ac:spMk id="70" creationId="{CCF95980-2FF7-D64F-2F81-0A51BFE8A140}"/>
          </ac:spMkLst>
        </pc:spChg>
        <pc:spChg chg="add del mod">
          <ac:chgData name="Brenna Kelly" userId="53a0a131889bd12c" providerId="LiveId" clId="{93DE185C-8EB7-4AD8-9C59-FBF9DC52FD56}" dt="2022-06-15T14:56:16.434" v="2700" actId="26606"/>
          <ac:spMkLst>
            <pc:docMk/>
            <pc:sldMk cId="18442973" sldId="405"/>
            <ac:spMk id="72" creationId="{28240114-EFE1-08FC-E906-A18AE72B1D3A}"/>
          </ac:spMkLst>
        </pc:spChg>
        <pc:spChg chg="add del mod">
          <ac:chgData name="Brenna Kelly" userId="53a0a131889bd12c" providerId="LiveId" clId="{93DE185C-8EB7-4AD8-9C59-FBF9DC52FD56}" dt="2022-06-15T14:56:16.434" v="2700" actId="26606"/>
          <ac:spMkLst>
            <pc:docMk/>
            <pc:sldMk cId="18442973" sldId="405"/>
            <ac:spMk id="74" creationId="{EFF1792C-0AE6-B70E-0257-1DEFDECAE7B1}"/>
          </ac:spMkLst>
        </pc:spChg>
        <pc:spChg chg="add del mod">
          <ac:chgData name="Brenna Kelly" userId="53a0a131889bd12c" providerId="LiveId" clId="{93DE185C-8EB7-4AD8-9C59-FBF9DC52FD56}" dt="2022-06-15T14:56:16.434" v="2700" actId="26606"/>
          <ac:spMkLst>
            <pc:docMk/>
            <pc:sldMk cId="18442973" sldId="405"/>
            <ac:spMk id="76" creationId="{98C37434-B6A6-4DEA-1362-0927EF0FCBCB}"/>
          </ac:spMkLst>
        </pc:spChg>
        <pc:spChg chg="add del mod">
          <ac:chgData name="Brenna Kelly" userId="53a0a131889bd12c" providerId="LiveId" clId="{93DE185C-8EB7-4AD8-9C59-FBF9DC52FD56}" dt="2022-06-15T14:56:16.434" v="2700" actId="26606"/>
          <ac:spMkLst>
            <pc:docMk/>
            <pc:sldMk cId="18442973" sldId="405"/>
            <ac:spMk id="78" creationId="{8145BA36-4A0E-6278-4252-261578FC9167}"/>
          </ac:spMkLst>
        </pc:spChg>
        <pc:spChg chg="add del mod">
          <ac:chgData name="Brenna Kelly" userId="53a0a131889bd12c" providerId="LiveId" clId="{93DE185C-8EB7-4AD8-9C59-FBF9DC52FD56}" dt="2022-06-15T14:56:16.434" v="2700" actId="26606"/>
          <ac:spMkLst>
            <pc:docMk/>
            <pc:sldMk cId="18442973" sldId="405"/>
            <ac:spMk id="80" creationId="{496E7702-F854-A2A2-6262-0558A7923C3B}"/>
          </ac:spMkLst>
        </pc:spChg>
        <pc:spChg chg="add del mod">
          <ac:chgData name="Brenna Kelly" userId="53a0a131889bd12c" providerId="LiveId" clId="{93DE185C-8EB7-4AD8-9C59-FBF9DC52FD56}" dt="2022-06-15T14:56:16.434" v="2700" actId="26606"/>
          <ac:spMkLst>
            <pc:docMk/>
            <pc:sldMk cId="18442973" sldId="405"/>
            <ac:spMk id="82" creationId="{CD0EC6CA-AC6B-4697-A2B8-47BA95F5366A}"/>
          </ac:spMkLst>
        </pc:spChg>
        <pc:spChg chg="add del mod">
          <ac:chgData name="Brenna Kelly" userId="53a0a131889bd12c" providerId="LiveId" clId="{93DE185C-8EB7-4AD8-9C59-FBF9DC52FD56}" dt="2022-06-15T14:56:16.434" v="2700" actId="26606"/>
          <ac:spMkLst>
            <pc:docMk/>
            <pc:sldMk cId="18442973" sldId="405"/>
            <ac:spMk id="84" creationId="{9C77364C-B0B3-8FC3-218E-09E4968C3614}"/>
          </ac:spMkLst>
        </pc:spChg>
        <pc:picChg chg="add mod modCrop">
          <ac:chgData name="Brenna Kelly" userId="53a0a131889bd12c" providerId="LiveId" clId="{93DE185C-8EB7-4AD8-9C59-FBF9DC52FD56}" dt="2022-06-15T15:18:31.908" v="2808" actId="14100"/>
          <ac:picMkLst>
            <pc:docMk/>
            <pc:sldMk cId="18442973" sldId="405"/>
            <ac:picMk id="8" creationId="{54FF9357-E6C1-D81B-D048-67DF130333E0}"/>
          </ac:picMkLst>
        </pc:picChg>
        <pc:picChg chg="del mod">
          <ac:chgData name="Brenna Kelly" userId="53a0a131889bd12c" providerId="LiveId" clId="{93DE185C-8EB7-4AD8-9C59-FBF9DC52FD56}" dt="2022-06-15T14:47:25.852" v="2688" actId="478"/>
          <ac:picMkLst>
            <pc:docMk/>
            <pc:sldMk cId="18442973" sldId="405"/>
            <ac:picMk id="28" creationId="{C6665C4C-7E89-29D9-BD75-793DFDF7A9BD}"/>
          </ac:picMkLst>
        </pc:picChg>
      </pc:sldChg>
      <pc:sldChg chg="del">
        <pc:chgData name="Brenna Kelly" userId="53a0a131889bd12c" providerId="LiveId" clId="{93DE185C-8EB7-4AD8-9C59-FBF9DC52FD56}" dt="2022-06-15T15:35:22.356" v="2897" actId="47"/>
        <pc:sldMkLst>
          <pc:docMk/>
          <pc:sldMk cId="1353566561" sldId="406"/>
        </pc:sldMkLst>
      </pc:sldChg>
      <pc:sldChg chg="addSp delSp del mod ord">
        <pc:chgData name="Brenna Kelly" userId="53a0a131889bd12c" providerId="LiveId" clId="{93DE185C-8EB7-4AD8-9C59-FBF9DC52FD56}" dt="2022-06-15T15:49:29.581" v="3041" actId="2696"/>
        <pc:sldMkLst>
          <pc:docMk/>
          <pc:sldMk cId="799851888" sldId="407"/>
        </pc:sldMkLst>
        <pc:picChg chg="add del">
          <ac:chgData name="Brenna Kelly" userId="53a0a131889bd12c" providerId="LiveId" clId="{93DE185C-8EB7-4AD8-9C59-FBF9DC52FD56}" dt="2022-06-15T15:37:29.578" v="2901" actId="478"/>
          <ac:picMkLst>
            <pc:docMk/>
            <pc:sldMk cId="799851888" sldId="407"/>
            <ac:picMk id="4" creationId="{C271EEEE-1025-946B-FD4B-D2CCB24C3833}"/>
          </ac:picMkLst>
        </pc:picChg>
      </pc:sldChg>
      <pc:sldChg chg="del">
        <pc:chgData name="Brenna Kelly" userId="53a0a131889bd12c" providerId="LiveId" clId="{93DE185C-8EB7-4AD8-9C59-FBF9DC52FD56}" dt="2022-06-15T15:50:13.358" v="3042" actId="47"/>
        <pc:sldMkLst>
          <pc:docMk/>
          <pc:sldMk cId="3665039819" sldId="408"/>
        </pc:sldMkLst>
      </pc:sldChg>
      <pc:sldChg chg="del">
        <pc:chgData name="Brenna Kelly" userId="53a0a131889bd12c" providerId="LiveId" clId="{93DE185C-8EB7-4AD8-9C59-FBF9DC52FD56}" dt="2022-06-15T16:14:32.675" v="3051" actId="2696"/>
        <pc:sldMkLst>
          <pc:docMk/>
          <pc:sldMk cId="3977109728" sldId="409"/>
        </pc:sldMkLst>
      </pc:sldChg>
      <pc:sldChg chg="new del">
        <pc:chgData name="Brenna Kelly" userId="53a0a131889bd12c" providerId="LiveId" clId="{93DE185C-8EB7-4AD8-9C59-FBF9DC52FD56}" dt="2022-06-14T16:48:09.390" v="1" actId="680"/>
        <pc:sldMkLst>
          <pc:docMk/>
          <pc:sldMk cId="745245237" sldId="410"/>
        </pc:sldMkLst>
      </pc:sldChg>
      <pc:sldChg chg="addSp delSp modSp new mod ord modClrScheme chgLayout">
        <pc:chgData name="Brenna Kelly" userId="53a0a131889bd12c" providerId="LiveId" clId="{93DE185C-8EB7-4AD8-9C59-FBF9DC52FD56}" dt="2022-06-15T19:27:33.445" v="5962" actId="14100"/>
        <pc:sldMkLst>
          <pc:docMk/>
          <pc:sldMk cId="1712454557" sldId="410"/>
        </pc:sldMkLst>
        <pc:spChg chg="del mod ord">
          <ac:chgData name="Brenna Kelly" userId="53a0a131889bd12c" providerId="LiveId" clId="{93DE185C-8EB7-4AD8-9C59-FBF9DC52FD56}" dt="2022-06-14T17:14:46.116" v="130" actId="700"/>
          <ac:spMkLst>
            <pc:docMk/>
            <pc:sldMk cId="1712454557" sldId="410"/>
            <ac:spMk id="2" creationId="{B19D7921-F6A8-8698-A032-DFC09986B73F}"/>
          </ac:spMkLst>
        </pc:spChg>
        <pc:spChg chg="del mod ord">
          <ac:chgData name="Brenna Kelly" userId="53a0a131889bd12c" providerId="LiveId" clId="{93DE185C-8EB7-4AD8-9C59-FBF9DC52FD56}" dt="2022-06-14T17:14:46.116" v="130" actId="700"/>
          <ac:spMkLst>
            <pc:docMk/>
            <pc:sldMk cId="1712454557" sldId="410"/>
            <ac:spMk id="3" creationId="{A243E3BB-27C7-E0BA-7110-4D447B256785}"/>
          </ac:spMkLst>
        </pc:spChg>
        <pc:spChg chg="del mod ord">
          <ac:chgData name="Brenna Kelly" userId="53a0a131889bd12c" providerId="LiveId" clId="{93DE185C-8EB7-4AD8-9C59-FBF9DC52FD56}" dt="2022-06-14T17:14:46.116" v="130" actId="700"/>
          <ac:spMkLst>
            <pc:docMk/>
            <pc:sldMk cId="1712454557" sldId="410"/>
            <ac:spMk id="4" creationId="{4DB79A25-99A2-8FE6-9107-CC2642488949}"/>
          </ac:spMkLst>
        </pc:spChg>
        <pc:spChg chg="mod ord">
          <ac:chgData name="Brenna Kelly" userId="53a0a131889bd12c" providerId="LiveId" clId="{93DE185C-8EB7-4AD8-9C59-FBF9DC52FD56}" dt="2022-06-14T17:21:34.060" v="179" actId="26606"/>
          <ac:spMkLst>
            <pc:docMk/>
            <pc:sldMk cId="1712454557" sldId="410"/>
            <ac:spMk id="5" creationId="{79A1CAB3-F017-D92A-5630-B1D8115E5BB7}"/>
          </ac:spMkLst>
        </pc:spChg>
        <pc:spChg chg="add del mod ord">
          <ac:chgData name="Brenna Kelly" userId="53a0a131889bd12c" providerId="LiveId" clId="{93DE185C-8EB7-4AD8-9C59-FBF9DC52FD56}" dt="2022-06-14T21:03:52.806" v="2679" actId="1038"/>
          <ac:spMkLst>
            <pc:docMk/>
            <pc:sldMk cId="1712454557" sldId="410"/>
            <ac:spMk id="6" creationId="{9BA0F5A4-46DB-93CD-4E50-B7BEB114A044}"/>
          </ac:spMkLst>
        </pc:spChg>
        <pc:spChg chg="add del mod ord">
          <ac:chgData name="Brenna Kelly" userId="53a0a131889bd12c" providerId="LiveId" clId="{93DE185C-8EB7-4AD8-9C59-FBF9DC52FD56}" dt="2022-06-14T17:17:30.819" v="147" actId="478"/>
          <ac:spMkLst>
            <pc:docMk/>
            <pc:sldMk cId="1712454557" sldId="410"/>
            <ac:spMk id="7" creationId="{48594E71-D278-EDED-A655-802016C63D64}"/>
          </ac:spMkLst>
        </pc:spChg>
        <pc:spChg chg="add del mod ord">
          <ac:chgData name="Brenna Kelly" userId="53a0a131889bd12c" providerId="LiveId" clId="{93DE185C-8EB7-4AD8-9C59-FBF9DC52FD56}" dt="2022-06-15T19:27:33.445" v="5962" actId="14100"/>
          <ac:spMkLst>
            <pc:docMk/>
            <pc:sldMk cId="1712454557" sldId="410"/>
            <ac:spMk id="8" creationId="{2FBC0CD1-1F91-0E38-9E25-5C2765E1E67F}"/>
          </ac:spMkLst>
        </pc:spChg>
        <pc:spChg chg="add del mod">
          <ac:chgData name="Brenna Kelly" userId="53a0a131889bd12c" providerId="LiveId" clId="{93DE185C-8EB7-4AD8-9C59-FBF9DC52FD56}" dt="2022-06-14T17:18:07.278" v="164" actId="478"/>
          <ac:spMkLst>
            <pc:docMk/>
            <pc:sldMk cId="1712454557" sldId="410"/>
            <ac:spMk id="10" creationId="{2FB78194-4DDA-3DBF-65FC-32ECB5EF26A2}"/>
          </ac:spMkLst>
        </pc:spChg>
        <pc:spChg chg="add del mod">
          <ac:chgData name="Brenna Kelly" userId="53a0a131889bd12c" providerId="LiveId" clId="{93DE185C-8EB7-4AD8-9C59-FBF9DC52FD56}" dt="2022-06-14T17:21:27.127" v="178" actId="478"/>
          <ac:spMkLst>
            <pc:docMk/>
            <pc:sldMk cId="1712454557" sldId="410"/>
            <ac:spMk id="11" creationId="{9437E8C7-0B76-328F-6BAA-969602D4BB5A}"/>
          </ac:spMkLst>
        </pc:spChg>
        <pc:spChg chg="add del mod">
          <ac:chgData name="Brenna Kelly" userId="53a0a131889bd12c" providerId="LiveId" clId="{93DE185C-8EB7-4AD8-9C59-FBF9DC52FD56}" dt="2022-06-14T17:21:07.316" v="177" actId="478"/>
          <ac:spMkLst>
            <pc:docMk/>
            <pc:sldMk cId="1712454557" sldId="410"/>
            <ac:spMk id="12" creationId="{BC0ACDBB-7F21-B6F3-1E6E-39CD4CCCDAA0}"/>
          </ac:spMkLst>
        </pc:spChg>
        <pc:spChg chg="add del mod">
          <ac:chgData name="Brenna Kelly" userId="53a0a131889bd12c" providerId="LiveId" clId="{93DE185C-8EB7-4AD8-9C59-FBF9DC52FD56}" dt="2022-06-14T17:16:50.678" v="132" actId="26606"/>
          <ac:spMkLst>
            <pc:docMk/>
            <pc:sldMk cId="1712454557" sldId="410"/>
            <ac:spMk id="13" creationId="{2F360710-BEFC-8A5A-440F-CCA57F2BA41A}"/>
          </ac:spMkLst>
        </pc:spChg>
        <pc:spChg chg="add del mod">
          <ac:chgData name="Brenna Kelly" userId="53a0a131889bd12c" providerId="LiveId" clId="{93DE185C-8EB7-4AD8-9C59-FBF9DC52FD56}" dt="2022-06-14T17:20:58.519" v="174" actId="931"/>
          <ac:spMkLst>
            <pc:docMk/>
            <pc:sldMk cId="1712454557" sldId="410"/>
            <ac:spMk id="14" creationId="{4B5E6696-A038-EC97-7328-7AE3308C0484}"/>
          </ac:spMkLst>
        </pc:spChg>
        <pc:spChg chg="add del mod">
          <ac:chgData name="Brenna Kelly" userId="53a0a131889bd12c" providerId="LiveId" clId="{93DE185C-8EB7-4AD8-9C59-FBF9DC52FD56}" dt="2022-06-14T17:16:50.678" v="132" actId="26606"/>
          <ac:spMkLst>
            <pc:docMk/>
            <pc:sldMk cId="1712454557" sldId="410"/>
            <ac:spMk id="15" creationId="{959D681D-D211-1054-FCFD-E49C27B1D36A}"/>
          </ac:spMkLst>
        </pc:spChg>
        <pc:spChg chg="add del mod">
          <ac:chgData name="Brenna Kelly" userId="53a0a131889bd12c" providerId="LiveId" clId="{93DE185C-8EB7-4AD8-9C59-FBF9DC52FD56}" dt="2022-06-14T17:16:50.678" v="132" actId="26606"/>
          <ac:spMkLst>
            <pc:docMk/>
            <pc:sldMk cId="1712454557" sldId="410"/>
            <ac:spMk id="17" creationId="{9DE7B931-DAAB-D9EA-9E19-CA49C17BD763}"/>
          </ac:spMkLst>
        </pc:spChg>
        <pc:spChg chg="add del mod">
          <ac:chgData name="Brenna Kelly" userId="53a0a131889bd12c" providerId="LiveId" clId="{93DE185C-8EB7-4AD8-9C59-FBF9DC52FD56}" dt="2022-06-14T17:16:50.678" v="132" actId="26606"/>
          <ac:spMkLst>
            <pc:docMk/>
            <pc:sldMk cId="1712454557" sldId="410"/>
            <ac:spMk id="19" creationId="{9D0455D6-EF37-9791-11B6-98A28B126F1B}"/>
          </ac:spMkLst>
        </pc:spChg>
        <pc:spChg chg="add del mod">
          <ac:chgData name="Brenna Kelly" userId="53a0a131889bd12c" providerId="LiveId" clId="{93DE185C-8EB7-4AD8-9C59-FBF9DC52FD56}" dt="2022-06-14T17:21:34.060" v="179" actId="26606"/>
          <ac:spMkLst>
            <pc:docMk/>
            <pc:sldMk cId="1712454557" sldId="410"/>
            <ac:spMk id="20" creationId="{3CAF0198-E0B4-28E5-6B3F-1D3CC773CF0E}"/>
          </ac:spMkLst>
        </pc:spChg>
        <pc:spChg chg="add del mod">
          <ac:chgData name="Brenna Kelly" userId="53a0a131889bd12c" providerId="LiveId" clId="{93DE185C-8EB7-4AD8-9C59-FBF9DC52FD56}" dt="2022-06-14T17:16:50.678" v="132" actId="26606"/>
          <ac:spMkLst>
            <pc:docMk/>
            <pc:sldMk cId="1712454557" sldId="410"/>
            <ac:spMk id="21" creationId="{0DBE9037-3EB2-552D-43D0-3F7159B77382}"/>
          </ac:spMkLst>
        </pc:spChg>
        <pc:spChg chg="add del mod">
          <ac:chgData name="Brenna Kelly" userId="53a0a131889bd12c" providerId="LiveId" clId="{93DE185C-8EB7-4AD8-9C59-FBF9DC52FD56}" dt="2022-06-14T17:16:50.678" v="132" actId="26606"/>
          <ac:spMkLst>
            <pc:docMk/>
            <pc:sldMk cId="1712454557" sldId="410"/>
            <ac:spMk id="23" creationId="{1E2E0BE6-950A-7EFF-5043-147AA66A02F9}"/>
          </ac:spMkLst>
        </pc:spChg>
        <pc:spChg chg="add del mod">
          <ac:chgData name="Brenna Kelly" userId="53a0a131889bd12c" providerId="LiveId" clId="{93DE185C-8EB7-4AD8-9C59-FBF9DC52FD56}" dt="2022-06-14T17:16:50.678" v="132" actId="26606"/>
          <ac:spMkLst>
            <pc:docMk/>
            <pc:sldMk cId="1712454557" sldId="410"/>
            <ac:spMk id="25" creationId="{5AD81B64-2C9C-68C2-D806-3E9445EF100E}"/>
          </ac:spMkLst>
        </pc:spChg>
        <pc:spChg chg="add del mod">
          <ac:chgData name="Brenna Kelly" userId="53a0a131889bd12c" providerId="LiveId" clId="{93DE185C-8EB7-4AD8-9C59-FBF9DC52FD56}" dt="2022-06-14T17:16:50.678" v="132" actId="26606"/>
          <ac:spMkLst>
            <pc:docMk/>
            <pc:sldMk cId="1712454557" sldId="410"/>
            <ac:spMk id="27" creationId="{AB4E642B-F775-9EF8-F836-E1F86435C029}"/>
          </ac:spMkLst>
        </pc:spChg>
        <pc:spChg chg="add del mod">
          <ac:chgData name="Brenna Kelly" userId="53a0a131889bd12c" providerId="LiveId" clId="{93DE185C-8EB7-4AD8-9C59-FBF9DC52FD56}" dt="2022-06-14T17:16:50.678" v="132" actId="26606"/>
          <ac:spMkLst>
            <pc:docMk/>
            <pc:sldMk cId="1712454557" sldId="410"/>
            <ac:spMk id="29" creationId="{F5F0E313-E8D4-547D-A174-C77379846C75}"/>
          </ac:spMkLst>
        </pc:spChg>
        <pc:spChg chg="add del mod">
          <ac:chgData name="Brenna Kelly" userId="53a0a131889bd12c" providerId="LiveId" clId="{93DE185C-8EB7-4AD8-9C59-FBF9DC52FD56}" dt="2022-06-14T17:16:50.678" v="132" actId="26606"/>
          <ac:spMkLst>
            <pc:docMk/>
            <pc:sldMk cId="1712454557" sldId="410"/>
            <ac:spMk id="31" creationId="{E52B8DCB-A922-7387-E964-A543231443C7}"/>
          </ac:spMkLst>
        </pc:spChg>
        <pc:spChg chg="add del mod">
          <ac:chgData name="Brenna Kelly" userId="53a0a131889bd12c" providerId="LiveId" clId="{93DE185C-8EB7-4AD8-9C59-FBF9DC52FD56}" dt="2022-06-14T17:16:50.678" v="132" actId="26606"/>
          <ac:spMkLst>
            <pc:docMk/>
            <pc:sldMk cId="1712454557" sldId="410"/>
            <ac:spMk id="33" creationId="{67BD3D5E-AA48-F7CF-59A4-DC8486EA7100}"/>
          </ac:spMkLst>
        </pc:spChg>
        <pc:spChg chg="add del mod">
          <ac:chgData name="Brenna Kelly" userId="53a0a131889bd12c" providerId="LiveId" clId="{93DE185C-8EB7-4AD8-9C59-FBF9DC52FD56}" dt="2022-06-14T17:16:50.678" v="132" actId="26606"/>
          <ac:spMkLst>
            <pc:docMk/>
            <pc:sldMk cId="1712454557" sldId="410"/>
            <ac:spMk id="35" creationId="{0AD4DACB-09BF-0331-5D4E-4A644F27F07F}"/>
          </ac:spMkLst>
        </pc:spChg>
        <pc:spChg chg="add del mod">
          <ac:chgData name="Brenna Kelly" userId="53a0a131889bd12c" providerId="LiveId" clId="{93DE185C-8EB7-4AD8-9C59-FBF9DC52FD56}" dt="2022-06-14T17:16:50.678" v="132" actId="26606"/>
          <ac:spMkLst>
            <pc:docMk/>
            <pc:sldMk cId="1712454557" sldId="410"/>
            <ac:spMk id="37" creationId="{320A966F-C2A6-1D52-56A9-66DA78E1E1E1}"/>
          </ac:spMkLst>
        </pc:spChg>
        <pc:spChg chg="add del mod">
          <ac:chgData name="Brenna Kelly" userId="53a0a131889bd12c" providerId="LiveId" clId="{93DE185C-8EB7-4AD8-9C59-FBF9DC52FD56}" dt="2022-06-14T17:16:50.678" v="132" actId="26606"/>
          <ac:spMkLst>
            <pc:docMk/>
            <pc:sldMk cId="1712454557" sldId="410"/>
            <ac:spMk id="39" creationId="{0BE0B974-116E-D047-45E9-E4E39536463B}"/>
          </ac:spMkLst>
        </pc:spChg>
        <pc:spChg chg="add del mod">
          <ac:chgData name="Brenna Kelly" userId="53a0a131889bd12c" providerId="LiveId" clId="{93DE185C-8EB7-4AD8-9C59-FBF9DC52FD56}" dt="2022-06-14T17:16:50.678" v="132" actId="26606"/>
          <ac:spMkLst>
            <pc:docMk/>
            <pc:sldMk cId="1712454557" sldId="410"/>
            <ac:spMk id="41" creationId="{2B3DE459-FDC0-F21D-6A02-2E9E633FEB48}"/>
          </ac:spMkLst>
        </pc:spChg>
        <pc:spChg chg="add del mod">
          <ac:chgData name="Brenna Kelly" userId="53a0a131889bd12c" providerId="LiveId" clId="{93DE185C-8EB7-4AD8-9C59-FBF9DC52FD56}" dt="2022-06-14T17:16:50.678" v="132" actId="26606"/>
          <ac:spMkLst>
            <pc:docMk/>
            <pc:sldMk cId="1712454557" sldId="410"/>
            <ac:spMk id="43" creationId="{3859FD8E-EA48-66E3-4B4A-93E65634C38C}"/>
          </ac:spMkLst>
        </pc:spChg>
        <pc:spChg chg="add del mod">
          <ac:chgData name="Brenna Kelly" userId="53a0a131889bd12c" providerId="LiveId" clId="{93DE185C-8EB7-4AD8-9C59-FBF9DC52FD56}" dt="2022-06-14T17:16:50.678" v="132" actId="26606"/>
          <ac:spMkLst>
            <pc:docMk/>
            <pc:sldMk cId="1712454557" sldId="410"/>
            <ac:spMk id="45" creationId="{7A4ACF05-5CAD-525B-7B3D-A82CF4A31363}"/>
          </ac:spMkLst>
        </pc:spChg>
        <pc:spChg chg="add del mod">
          <ac:chgData name="Brenna Kelly" userId="53a0a131889bd12c" providerId="LiveId" clId="{93DE185C-8EB7-4AD8-9C59-FBF9DC52FD56}" dt="2022-06-14T17:16:50.678" v="132" actId="26606"/>
          <ac:spMkLst>
            <pc:docMk/>
            <pc:sldMk cId="1712454557" sldId="410"/>
            <ac:spMk id="47" creationId="{F47F71B8-177E-7B75-AE3D-F306D5BFCA76}"/>
          </ac:spMkLst>
        </pc:spChg>
        <pc:spChg chg="add del mod">
          <ac:chgData name="Brenna Kelly" userId="53a0a131889bd12c" providerId="LiveId" clId="{93DE185C-8EB7-4AD8-9C59-FBF9DC52FD56}" dt="2022-06-14T17:16:50.678" v="132" actId="26606"/>
          <ac:spMkLst>
            <pc:docMk/>
            <pc:sldMk cId="1712454557" sldId="410"/>
            <ac:spMk id="49" creationId="{6711B05E-99F3-B2EA-5A10-11E5FCD55980}"/>
          </ac:spMkLst>
        </pc:spChg>
        <pc:spChg chg="add del mod">
          <ac:chgData name="Brenna Kelly" userId="53a0a131889bd12c" providerId="LiveId" clId="{93DE185C-8EB7-4AD8-9C59-FBF9DC52FD56}" dt="2022-06-14T17:16:50.678" v="132" actId="26606"/>
          <ac:spMkLst>
            <pc:docMk/>
            <pc:sldMk cId="1712454557" sldId="410"/>
            <ac:spMk id="51" creationId="{A9E78BFE-B883-CEC0-6790-F196014E1063}"/>
          </ac:spMkLst>
        </pc:spChg>
        <pc:spChg chg="add del mod">
          <ac:chgData name="Brenna Kelly" userId="53a0a131889bd12c" providerId="LiveId" clId="{93DE185C-8EB7-4AD8-9C59-FBF9DC52FD56}" dt="2022-06-14T17:16:50.678" v="132" actId="26606"/>
          <ac:spMkLst>
            <pc:docMk/>
            <pc:sldMk cId="1712454557" sldId="410"/>
            <ac:spMk id="53" creationId="{8906EA98-45C1-D8C2-C9AB-9EC59474F349}"/>
          </ac:spMkLst>
        </pc:spChg>
        <pc:spChg chg="add del mod">
          <ac:chgData name="Brenna Kelly" userId="53a0a131889bd12c" providerId="LiveId" clId="{93DE185C-8EB7-4AD8-9C59-FBF9DC52FD56}" dt="2022-06-14T17:16:50.678" v="132" actId="26606"/>
          <ac:spMkLst>
            <pc:docMk/>
            <pc:sldMk cId="1712454557" sldId="410"/>
            <ac:spMk id="55" creationId="{8279ED46-7663-B37D-2C83-2F0923874C08}"/>
          </ac:spMkLst>
        </pc:spChg>
        <pc:spChg chg="add del mod">
          <ac:chgData name="Brenna Kelly" userId="53a0a131889bd12c" providerId="LiveId" clId="{93DE185C-8EB7-4AD8-9C59-FBF9DC52FD56}" dt="2022-06-14T17:16:50.678" v="132" actId="26606"/>
          <ac:spMkLst>
            <pc:docMk/>
            <pc:sldMk cId="1712454557" sldId="410"/>
            <ac:spMk id="57" creationId="{F010C20F-195B-A543-D542-AA2FDA01A6AD}"/>
          </ac:spMkLst>
        </pc:spChg>
        <pc:spChg chg="add del mod">
          <ac:chgData name="Brenna Kelly" userId="53a0a131889bd12c" providerId="LiveId" clId="{93DE185C-8EB7-4AD8-9C59-FBF9DC52FD56}" dt="2022-06-14T17:16:50.678" v="132" actId="26606"/>
          <ac:spMkLst>
            <pc:docMk/>
            <pc:sldMk cId="1712454557" sldId="410"/>
            <ac:spMk id="59" creationId="{F8A765C4-AC32-9023-87F5-EE498B675290}"/>
          </ac:spMkLst>
        </pc:spChg>
        <pc:spChg chg="add del mod">
          <ac:chgData name="Brenna Kelly" userId="53a0a131889bd12c" providerId="LiveId" clId="{93DE185C-8EB7-4AD8-9C59-FBF9DC52FD56}" dt="2022-06-14T17:16:50.678" v="132" actId="26606"/>
          <ac:spMkLst>
            <pc:docMk/>
            <pc:sldMk cId="1712454557" sldId="410"/>
            <ac:spMk id="61" creationId="{E5E12726-03DA-DDDB-A866-6A7E47B8A3BB}"/>
          </ac:spMkLst>
        </pc:spChg>
        <pc:spChg chg="add del mod">
          <ac:chgData name="Brenna Kelly" userId="53a0a131889bd12c" providerId="LiveId" clId="{93DE185C-8EB7-4AD8-9C59-FBF9DC52FD56}" dt="2022-06-14T17:16:50.678" v="132" actId="26606"/>
          <ac:spMkLst>
            <pc:docMk/>
            <pc:sldMk cId="1712454557" sldId="410"/>
            <ac:spMk id="63" creationId="{63DCF574-B3C9-EF19-3512-264D8B181970}"/>
          </ac:spMkLst>
        </pc:spChg>
        <pc:spChg chg="add del mod">
          <ac:chgData name="Brenna Kelly" userId="53a0a131889bd12c" providerId="LiveId" clId="{93DE185C-8EB7-4AD8-9C59-FBF9DC52FD56}" dt="2022-06-14T17:16:50.678" v="132" actId="26606"/>
          <ac:spMkLst>
            <pc:docMk/>
            <pc:sldMk cId="1712454557" sldId="410"/>
            <ac:spMk id="65" creationId="{11C32318-B430-A365-89D7-FF1299F5EC07}"/>
          </ac:spMkLst>
        </pc:spChg>
        <pc:spChg chg="add del mod">
          <ac:chgData name="Brenna Kelly" userId="53a0a131889bd12c" providerId="LiveId" clId="{93DE185C-8EB7-4AD8-9C59-FBF9DC52FD56}" dt="2022-06-14T17:16:50.678" v="132" actId="26606"/>
          <ac:spMkLst>
            <pc:docMk/>
            <pc:sldMk cId="1712454557" sldId="410"/>
            <ac:spMk id="67" creationId="{5FFB6867-DF1F-1A76-F359-8812E9015B50}"/>
          </ac:spMkLst>
        </pc:spChg>
        <pc:spChg chg="add del mod">
          <ac:chgData name="Brenna Kelly" userId="53a0a131889bd12c" providerId="LiveId" clId="{93DE185C-8EB7-4AD8-9C59-FBF9DC52FD56}" dt="2022-06-14T17:16:50.678" v="132" actId="26606"/>
          <ac:spMkLst>
            <pc:docMk/>
            <pc:sldMk cId="1712454557" sldId="410"/>
            <ac:spMk id="69" creationId="{E66BA1E2-8E25-11ED-EB62-7BF8D996A1CE}"/>
          </ac:spMkLst>
        </pc:spChg>
        <pc:spChg chg="add del mod">
          <ac:chgData name="Brenna Kelly" userId="53a0a131889bd12c" providerId="LiveId" clId="{93DE185C-8EB7-4AD8-9C59-FBF9DC52FD56}" dt="2022-06-14T17:16:50.678" v="132" actId="26606"/>
          <ac:spMkLst>
            <pc:docMk/>
            <pc:sldMk cId="1712454557" sldId="410"/>
            <ac:spMk id="71" creationId="{DF3BBEA8-08A8-7585-DB9E-CF6917F467C5}"/>
          </ac:spMkLst>
        </pc:spChg>
        <pc:spChg chg="add del mod">
          <ac:chgData name="Brenna Kelly" userId="53a0a131889bd12c" providerId="LiveId" clId="{93DE185C-8EB7-4AD8-9C59-FBF9DC52FD56}" dt="2022-06-14T17:16:50.678" v="132" actId="26606"/>
          <ac:spMkLst>
            <pc:docMk/>
            <pc:sldMk cId="1712454557" sldId="410"/>
            <ac:spMk id="73" creationId="{0B2155FB-A752-9FCF-AC1B-167347D207F1}"/>
          </ac:spMkLst>
        </pc:spChg>
        <pc:spChg chg="add del mod">
          <ac:chgData name="Brenna Kelly" userId="53a0a131889bd12c" providerId="LiveId" clId="{93DE185C-8EB7-4AD8-9C59-FBF9DC52FD56}" dt="2022-06-14T17:16:50.678" v="132" actId="26606"/>
          <ac:spMkLst>
            <pc:docMk/>
            <pc:sldMk cId="1712454557" sldId="410"/>
            <ac:spMk id="75" creationId="{6CD1B42F-7167-9A63-51D5-2BC7DE720503}"/>
          </ac:spMkLst>
        </pc:spChg>
        <pc:spChg chg="add del mod">
          <ac:chgData name="Brenna Kelly" userId="53a0a131889bd12c" providerId="LiveId" clId="{93DE185C-8EB7-4AD8-9C59-FBF9DC52FD56}" dt="2022-06-14T17:16:50.678" v="132" actId="26606"/>
          <ac:spMkLst>
            <pc:docMk/>
            <pc:sldMk cId="1712454557" sldId="410"/>
            <ac:spMk id="77" creationId="{F88E3F74-344F-192E-A707-6D17C0C943C7}"/>
          </ac:spMkLst>
        </pc:spChg>
        <pc:picChg chg="add mod ord modCrop">
          <ac:chgData name="Brenna Kelly" userId="53a0a131889bd12c" providerId="LiveId" clId="{93DE185C-8EB7-4AD8-9C59-FBF9DC52FD56}" dt="2022-06-14T17:24:45.444" v="202" actId="14100"/>
          <ac:picMkLst>
            <pc:docMk/>
            <pc:sldMk cId="1712454557" sldId="410"/>
            <ac:picMk id="16" creationId="{1E044C30-4A81-3178-7605-CFF063FB3D26}"/>
          </ac:picMkLst>
        </pc:picChg>
      </pc:sldChg>
      <pc:sldChg chg="addSp delSp modSp new del mod modClrScheme chgLayout">
        <pc:chgData name="Brenna Kelly" userId="53a0a131889bd12c" providerId="LiveId" clId="{93DE185C-8EB7-4AD8-9C59-FBF9DC52FD56}" dt="2022-06-14T16:51:50.847" v="6" actId="47"/>
        <pc:sldMkLst>
          <pc:docMk/>
          <pc:sldMk cId="3706292063" sldId="410"/>
        </pc:sldMkLst>
        <pc:spChg chg="del mod ord">
          <ac:chgData name="Brenna Kelly" userId="53a0a131889bd12c" providerId="LiveId" clId="{93DE185C-8EB7-4AD8-9C59-FBF9DC52FD56}" dt="2022-06-14T16:49:28.364" v="5" actId="700"/>
          <ac:spMkLst>
            <pc:docMk/>
            <pc:sldMk cId="3706292063" sldId="410"/>
            <ac:spMk id="2" creationId="{2FE96CA9-CB4D-CB33-853B-747E5A8086D1}"/>
          </ac:spMkLst>
        </pc:spChg>
        <pc:spChg chg="del mod ord">
          <ac:chgData name="Brenna Kelly" userId="53a0a131889bd12c" providerId="LiveId" clId="{93DE185C-8EB7-4AD8-9C59-FBF9DC52FD56}" dt="2022-06-14T16:49:28.364" v="5" actId="700"/>
          <ac:spMkLst>
            <pc:docMk/>
            <pc:sldMk cId="3706292063" sldId="410"/>
            <ac:spMk id="3" creationId="{0E5D83DA-B0B7-05FB-CE8A-C0FABA8A42C2}"/>
          </ac:spMkLst>
        </pc:spChg>
        <pc:spChg chg="del mod ord">
          <ac:chgData name="Brenna Kelly" userId="53a0a131889bd12c" providerId="LiveId" clId="{93DE185C-8EB7-4AD8-9C59-FBF9DC52FD56}" dt="2022-06-14T16:49:28.364" v="5" actId="700"/>
          <ac:spMkLst>
            <pc:docMk/>
            <pc:sldMk cId="3706292063" sldId="410"/>
            <ac:spMk id="4" creationId="{57B2B9BF-10D0-0DA9-CB76-4E2546E621D4}"/>
          </ac:spMkLst>
        </pc:spChg>
        <pc:spChg chg="del">
          <ac:chgData name="Brenna Kelly" userId="53a0a131889bd12c" providerId="LiveId" clId="{93DE185C-8EB7-4AD8-9C59-FBF9DC52FD56}" dt="2022-06-14T16:49:28.364" v="5" actId="700"/>
          <ac:spMkLst>
            <pc:docMk/>
            <pc:sldMk cId="3706292063" sldId="410"/>
            <ac:spMk id="5" creationId="{9ACB7552-D073-4DB5-EFA6-AF8AB08063B8}"/>
          </ac:spMkLst>
        </pc:spChg>
        <pc:spChg chg="del">
          <ac:chgData name="Brenna Kelly" userId="53a0a131889bd12c" providerId="LiveId" clId="{93DE185C-8EB7-4AD8-9C59-FBF9DC52FD56}" dt="2022-06-14T16:49:28.364" v="5" actId="700"/>
          <ac:spMkLst>
            <pc:docMk/>
            <pc:sldMk cId="3706292063" sldId="410"/>
            <ac:spMk id="6" creationId="{2F1F88E0-753B-A13C-702F-089EBE6FE3EB}"/>
          </ac:spMkLst>
        </pc:spChg>
        <pc:spChg chg="mod ord">
          <ac:chgData name="Brenna Kelly" userId="53a0a131889bd12c" providerId="LiveId" clId="{93DE185C-8EB7-4AD8-9C59-FBF9DC52FD56}" dt="2022-06-14T16:49:28.364" v="5" actId="700"/>
          <ac:spMkLst>
            <pc:docMk/>
            <pc:sldMk cId="3706292063" sldId="410"/>
            <ac:spMk id="7" creationId="{F27B6F04-0255-8073-5B1C-8F6E8AE009EB}"/>
          </ac:spMkLst>
        </pc:spChg>
        <pc:spChg chg="add mod ord">
          <ac:chgData name="Brenna Kelly" userId="53a0a131889bd12c" providerId="LiveId" clId="{93DE185C-8EB7-4AD8-9C59-FBF9DC52FD56}" dt="2022-06-14T16:49:28.364" v="5" actId="700"/>
          <ac:spMkLst>
            <pc:docMk/>
            <pc:sldMk cId="3706292063" sldId="410"/>
            <ac:spMk id="8" creationId="{D3688E84-2A76-31CE-B69D-CF73C2EDFB9D}"/>
          </ac:spMkLst>
        </pc:spChg>
        <pc:spChg chg="add mod ord">
          <ac:chgData name="Brenna Kelly" userId="53a0a131889bd12c" providerId="LiveId" clId="{93DE185C-8EB7-4AD8-9C59-FBF9DC52FD56}" dt="2022-06-14T16:49:28.364" v="5" actId="700"/>
          <ac:spMkLst>
            <pc:docMk/>
            <pc:sldMk cId="3706292063" sldId="410"/>
            <ac:spMk id="9" creationId="{13E19E90-C006-53D2-80F6-64C04325F86C}"/>
          </ac:spMkLst>
        </pc:spChg>
        <pc:spChg chg="add mod ord">
          <ac:chgData name="Brenna Kelly" userId="53a0a131889bd12c" providerId="LiveId" clId="{93DE185C-8EB7-4AD8-9C59-FBF9DC52FD56}" dt="2022-06-14T16:49:28.364" v="5" actId="700"/>
          <ac:spMkLst>
            <pc:docMk/>
            <pc:sldMk cId="3706292063" sldId="410"/>
            <ac:spMk id="10" creationId="{F8745F49-4BA7-C54F-996D-5146F5C85BE9}"/>
          </ac:spMkLst>
        </pc:spChg>
      </pc:sldChg>
      <pc:sldChg chg="addSp delSp modSp new mod modClrScheme chgLayout modNotesTx">
        <pc:chgData name="Brenna Kelly" userId="53a0a131889bd12c" providerId="LiveId" clId="{93DE185C-8EB7-4AD8-9C59-FBF9DC52FD56}" dt="2022-06-15T18:52:50.015" v="5752" actId="20577"/>
        <pc:sldMkLst>
          <pc:docMk/>
          <pc:sldMk cId="515435532" sldId="411"/>
        </pc:sldMkLst>
        <pc:spChg chg="del mod ord">
          <ac:chgData name="Brenna Kelly" userId="53a0a131889bd12c" providerId="LiveId" clId="{93DE185C-8EB7-4AD8-9C59-FBF9DC52FD56}" dt="2022-06-14T17:37:53.698" v="218" actId="700"/>
          <ac:spMkLst>
            <pc:docMk/>
            <pc:sldMk cId="515435532" sldId="411"/>
            <ac:spMk id="2" creationId="{C5DD3BD5-4753-7B9E-8D16-BA498C34197D}"/>
          </ac:spMkLst>
        </pc:spChg>
        <pc:spChg chg="del">
          <ac:chgData name="Brenna Kelly" userId="53a0a131889bd12c" providerId="LiveId" clId="{93DE185C-8EB7-4AD8-9C59-FBF9DC52FD56}" dt="2022-06-14T17:37:53.698" v="218" actId="700"/>
          <ac:spMkLst>
            <pc:docMk/>
            <pc:sldMk cId="515435532" sldId="411"/>
            <ac:spMk id="3" creationId="{BF6D12C3-6AE7-F4EA-F842-0ED0CD71E0D1}"/>
          </ac:spMkLst>
        </pc:spChg>
        <pc:spChg chg="del mod ord">
          <ac:chgData name="Brenna Kelly" userId="53a0a131889bd12c" providerId="LiveId" clId="{93DE185C-8EB7-4AD8-9C59-FBF9DC52FD56}" dt="2022-06-14T17:37:53.698" v="218" actId="700"/>
          <ac:spMkLst>
            <pc:docMk/>
            <pc:sldMk cId="515435532" sldId="411"/>
            <ac:spMk id="4" creationId="{58BD9383-FDEE-997C-D779-8331BC97C3F7}"/>
          </ac:spMkLst>
        </pc:spChg>
        <pc:spChg chg="del">
          <ac:chgData name="Brenna Kelly" userId="53a0a131889bd12c" providerId="LiveId" clId="{93DE185C-8EB7-4AD8-9C59-FBF9DC52FD56}" dt="2022-06-14T17:37:53.698" v="218" actId="700"/>
          <ac:spMkLst>
            <pc:docMk/>
            <pc:sldMk cId="515435532" sldId="411"/>
            <ac:spMk id="5" creationId="{C7E80F29-70F6-4F0F-1E57-70FBA21397AF}"/>
          </ac:spMkLst>
        </pc:spChg>
        <pc:spChg chg="del">
          <ac:chgData name="Brenna Kelly" userId="53a0a131889bd12c" providerId="LiveId" clId="{93DE185C-8EB7-4AD8-9C59-FBF9DC52FD56}" dt="2022-06-14T17:37:53.698" v="218" actId="700"/>
          <ac:spMkLst>
            <pc:docMk/>
            <pc:sldMk cId="515435532" sldId="411"/>
            <ac:spMk id="6" creationId="{CFA510CC-F280-061C-E750-AE64B2A8440C}"/>
          </ac:spMkLst>
        </pc:spChg>
        <pc:spChg chg="del">
          <ac:chgData name="Brenna Kelly" userId="53a0a131889bd12c" providerId="LiveId" clId="{93DE185C-8EB7-4AD8-9C59-FBF9DC52FD56}" dt="2022-06-14T17:37:53.698" v="218" actId="700"/>
          <ac:spMkLst>
            <pc:docMk/>
            <pc:sldMk cId="515435532" sldId="411"/>
            <ac:spMk id="7" creationId="{B7FF889B-5DAC-50AB-07EC-B9391277B7D2}"/>
          </ac:spMkLst>
        </pc:spChg>
        <pc:spChg chg="del">
          <ac:chgData name="Brenna Kelly" userId="53a0a131889bd12c" providerId="LiveId" clId="{93DE185C-8EB7-4AD8-9C59-FBF9DC52FD56}" dt="2022-06-14T17:37:53.698" v="218" actId="700"/>
          <ac:spMkLst>
            <pc:docMk/>
            <pc:sldMk cId="515435532" sldId="411"/>
            <ac:spMk id="8" creationId="{9A97900A-C98A-CD2D-E166-B8FF0E6D3D0C}"/>
          </ac:spMkLst>
        </pc:spChg>
        <pc:spChg chg="del">
          <ac:chgData name="Brenna Kelly" userId="53a0a131889bd12c" providerId="LiveId" clId="{93DE185C-8EB7-4AD8-9C59-FBF9DC52FD56}" dt="2022-06-14T17:37:53.698" v="218" actId="700"/>
          <ac:spMkLst>
            <pc:docMk/>
            <pc:sldMk cId="515435532" sldId="411"/>
            <ac:spMk id="9" creationId="{A796FF20-A02F-B51C-0A61-3C3FB99B936A}"/>
          </ac:spMkLst>
        </pc:spChg>
        <pc:spChg chg="del">
          <ac:chgData name="Brenna Kelly" userId="53a0a131889bd12c" providerId="LiveId" clId="{93DE185C-8EB7-4AD8-9C59-FBF9DC52FD56}" dt="2022-06-14T17:37:53.698" v="218" actId="700"/>
          <ac:spMkLst>
            <pc:docMk/>
            <pc:sldMk cId="515435532" sldId="411"/>
            <ac:spMk id="10" creationId="{821230C2-728C-FAEF-D9F8-78F80BAC29A5}"/>
          </ac:spMkLst>
        </pc:spChg>
        <pc:spChg chg="del">
          <ac:chgData name="Brenna Kelly" userId="53a0a131889bd12c" providerId="LiveId" clId="{93DE185C-8EB7-4AD8-9C59-FBF9DC52FD56}" dt="2022-06-14T17:37:53.698" v="218" actId="700"/>
          <ac:spMkLst>
            <pc:docMk/>
            <pc:sldMk cId="515435532" sldId="411"/>
            <ac:spMk id="11" creationId="{20291A11-7617-F573-746B-614481A06F1D}"/>
          </ac:spMkLst>
        </pc:spChg>
        <pc:spChg chg="del">
          <ac:chgData name="Brenna Kelly" userId="53a0a131889bd12c" providerId="LiveId" clId="{93DE185C-8EB7-4AD8-9C59-FBF9DC52FD56}" dt="2022-06-14T17:37:53.698" v="218" actId="700"/>
          <ac:spMkLst>
            <pc:docMk/>
            <pc:sldMk cId="515435532" sldId="411"/>
            <ac:spMk id="12" creationId="{552908ED-5210-F238-7CB8-6C88155B1C70}"/>
          </ac:spMkLst>
        </pc:spChg>
        <pc:spChg chg="mod ord">
          <ac:chgData name="Brenna Kelly" userId="53a0a131889bd12c" providerId="LiveId" clId="{93DE185C-8EB7-4AD8-9C59-FBF9DC52FD56}" dt="2022-06-14T17:40:02.863" v="292" actId="26606"/>
          <ac:spMkLst>
            <pc:docMk/>
            <pc:sldMk cId="515435532" sldId="411"/>
            <ac:spMk id="13" creationId="{7A497D3A-A3DA-B6EA-3C79-8635D527756C}"/>
          </ac:spMkLst>
        </pc:spChg>
        <pc:spChg chg="add del mod ord">
          <ac:chgData name="Brenna Kelly" userId="53a0a131889bd12c" providerId="LiveId" clId="{93DE185C-8EB7-4AD8-9C59-FBF9DC52FD56}" dt="2022-06-14T17:44:50.281" v="390" actId="478"/>
          <ac:spMkLst>
            <pc:docMk/>
            <pc:sldMk cId="515435532" sldId="411"/>
            <ac:spMk id="14" creationId="{AC2BE880-D4F7-2830-75BF-E9F15192F65D}"/>
          </ac:spMkLst>
        </pc:spChg>
        <pc:spChg chg="add del mod ord">
          <ac:chgData name="Brenna Kelly" userId="53a0a131889bd12c" providerId="LiveId" clId="{93DE185C-8EB7-4AD8-9C59-FBF9DC52FD56}" dt="2022-06-14T17:38:38.794" v="220" actId="478"/>
          <ac:spMkLst>
            <pc:docMk/>
            <pc:sldMk cId="515435532" sldId="411"/>
            <ac:spMk id="15" creationId="{9D488EB1-02DD-F55C-524D-C9D487C53212}"/>
          </ac:spMkLst>
        </pc:spChg>
        <pc:spChg chg="add del mod ord">
          <ac:chgData name="Brenna Kelly" userId="53a0a131889bd12c" providerId="LiveId" clId="{93DE185C-8EB7-4AD8-9C59-FBF9DC52FD56}" dt="2022-06-14T17:40:02.863" v="292" actId="26606"/>
          <ac:spMkLst>
            <pc:docMk/>
            <pc:sldMk cId="515435532" sldId="411"/>
            <ac:spMk id="16" creationId="{FDE0B75D-06B9-D193-66AC-9BE66CEE313C}"/>
          </ac:spMkLst>
        </pc:spChg>
        <pc:spChg chg="add del mod">
          <ac:chgData name="Brenna Kelly" userId="53a0a131889bd12c" providerId="LiveId" clId="{93DE185C-8EB7-4AD8-9C59-FBF9DC52FD56}" dt="2022-06-14T17:39:16.659" v="288"/>
          <ac:spMkLst>
            <pc:docMk/>
            <pc:sldMk cId="515435532" sldId="411"/>
            <ac:spMk id="17" creationId="{B94576DC-55E0-6C9D-DF06-46BFE9955795}"/>
          </ac:spMkLst>
        </pc:spChg>
        <pc:spChg chg="add del mod">
          <ac:chgData name="Brenna Kelly" userId="53a0a131889bd12c" providerId="LiveId" clId="{93DE185C-8EB7-4AD8-9C59-FBF9DC52FD56}" dt="2022-06-14T17:39:16.659" v="288"/>
          <ac:spMkLst>
            <pc:docMk/>
            <pc:sldMk cId="515435532" sldId="411"/>
            <ac:spMk id="18" creationId="{A57A852C-2D0D-DDE2-8B8A-9D596373DE89}"/>
          </ac:spMkLst>
        </pc:spChg>
        <pc:spChg chg="add del mod">
          <ac:chgData name="Brenna Kelly" userId="53a0a131889bd12c" providerId="LiveId" clId="{93DE185C-8EB7-4AD8-9C59-FBF9DC52FD56}" dt="2022-06-14T17:39:16.659" v="288"/>
          <ac:spMkLst>
            <pc:docMk/>
            <pc:sldMk cId="515435532" sldId="411"/>
            <ac:spMk id="19" creationId="{7D7B73DF-F9FE-0321-D0CF-83D62A412932}"/>
          </ac:spMkLst>
        </pc:spChg>
        <pc:spChg chg="add del mod">
          <ac:chgData name="Brenna Kelly" userId="53a0a131889bd12c" providerId="LiveId" clId="{93DE185C-8EB7-4AD8-9C59-FBF9DC52FD56}" dt="2022-06-14T17:39:16.659" v="288"/>
          <ac:spMkLst>
            <pc:docMk/>
            <pc:sldMk cId="515435532" sldId="411"/>
            <ac:spMk id="20" creationId="{80199467-D74F-0513-EC20-EDDEFFACB946}"/>
          </ac:spMkLst>
        </pc:spChg>
        <pc:spChg chg="add del mod">
          <ac:chgData name="Brenna Kelly" userId="53a0a131889bd12c" providerId="LiveId" clId="{93DE185C-8EB7-4AD8-9C59-FBF9DC52FD56}" dt="2022-06-14T17:39:16.659" v="288"/>
          <ac:spMkLst>
            <pc:docMk/>
            <pc:sldMk cId="515435532" sldId="411"/>
            <ac:spMk id="21" creationId="{3128C973-C7D9-FE39-47AA-8AF50008C514}"/>
          </ac:spMkLst>
        </pc:spChg>
        <pc:spChg chg="add del mod">
          <ac:chgData name="Brenna Kelly" userId="53a0a131889bd12c" providerId="LiveId" clId="{93DE185C-8EB7-4AD8-9C59-FBF9DC52FD56}" dt="2022-06-14T17:39:16.659" v="288"/>
          <ac:spMkLst>
            <pc:docMk/>
            <pc:sldMk cId="515435532" sldId="411"/>
            <ac:spMk id="22" creationId="{53E68EDE-940D-AB5F-9579-99C4C4DC2E49}"/>
          </ac:spMkLst>
        </pc:spChg>
        <pc:spChg chg="add del mod ord">
          <ac:chgData name="Brenna Kelly" userId="53a0a131889bd12c" providerId="LiveId" clId="{93DE185C-8EB7-4AD8-9C59-FBF9DC52FD56}" dt="2022-06-14T17:39:55.172" v="291" actId="700"/>
          <ac:spMkLst>
            <pc:docMk/>
            <pc:sldMk cId="515435532" sldId="411"/>
            <ac:spMk id="23" creationId="{A2F1EAD5-2BC7-CD7C-2B5F-BE6F6245F4E6}"/>
          </ac:spMkLst>
        </pc:spChg>
        <pc:spChg chg="add del mod ord">
          <ac:chgData name="Brenna Kelly" userId="53a0a131889bd12c" providerId="LiveId" clId="{93DE185C-8EB7-4AD8-9C59-FBF9DC52FD56}" dt="2022-06-14T17:39:55.172" v="291" actId="700"/>
          <ac:spMkLst>
            <pc:docMk/>
            <pc:sldMk cId="515435532" sldId="411"/>
            <ac:spMk id="24" creationId="{59CB45EE-C9E9-EF9F-3845-F701D1C46E7C}"/>
          </ac:spMkLst>
        </pc:spChg>
        <pc:spChg chg="add del mod">
          <ac:chgData name="Brenna Kelly" userId="53a0a131889bd12c" providerId="LiveId" clId="{93DE185C-8EB7-4AD8-9C59-FBF9DC52FD56}" dt="2022-06-14T17:55:50.393" v="626" actId="478"/>
          <ac:spMkLst>
            <pc:docMk/>
            <pc:sldMk cId="515435532" sldId="411"/>
            <ac:spMk id="25" creationId="{FDECF456-7B7F-9CDA-5683-F83C71A79CDD}"/>
          </ac:spMkLst>
        </pc:spChg>
        <pc:spChg chg="add del mod">
          <ac:chgData name="Brenna Kelly" userId="53a0a131889bd12c" providerId="LiveId" clId="{93DE185C-8EB7-4AD8-9C59-FBF9DC52FD56}" dt="2022-06-14T17:48:21.614" v="495" actId="931"/>
          <ac:spMkLst>
            <pc:docMk/>
            <pc:sldMk cId="515435532" sldId="411"/>
            <ac:spMk id="26" creationId="{584F4BA8-44DB-2470-5F7D-DAFF1C32EDBC}"/>
          </ac:spMkLst>
        </pc:spChg>
        <pc:spChg chg="add del mod">
          <ac:chgData name="Brenna Kelly" userId="53a0a131889bd12c" providerId="LiveId" clId="{93DE185C-8EB7-4AD8-9C59-FBF9DC52FD56}" dt="2022-06-14T17:55:50.393" v="626" actId="478"/>
          <ac:spMkLst>
            <pc:docMk/>
            <pc:sldMk cId="515435532" sldId="411"/>
            <ac:spMk id="27" creationId="{7F3FE965-B45C-1084-8AB1-C201919279A4}"/>
          </ac:spMkLst>
        </pc:spChg>
        <pc:spChg chg="add del mod">
          <ac:chgData name="Brenna Kelly" userId="53a0a131889bd12c" providerId="LiveId" clId="{93DE185C-8EB7-4AD8-9C59-FBF9DC52FD56}" dt="2022-06-14T17:55:50.393" v="626" actId="478"/>
          <ac:spMkLst>
            <pc:docMk/>
            <pc:sldMk cId="515435532" sldId="411"/>
            <ac:spMk id="28" creationId="{ABDB56B3-F773-3D2D-4A56-38512D3C08D6}"/>
          </ac:spMkLst>
        </pc:spChg>
        <pc:spChg chg="add del mod">
          <ac:chgData name="Brenna Kelly" userId="53a0a131889bd12c" providerId="LiveId" clId="{93DE185C-8EB7-4AD8-9C59-FBF9DC52FD56}" dt="2022-06-14T17:55:50.393" v="626" actId="478"/>
          <ac:spMkLst>
            <pc:docMk/>
            <pc:sldMk cId="515435532" sldId="411"/>
            <ac:spMk id="29" creationId="{839321CD-0CCA-25B6-4C9B-05C7DFAE3154}"/>
          </ac:spMkLst>
        </pc:spChg>
        <pc:spChg chg="add del mod">
          <ac:chgData name="Brenna Kelly" userId="53a0a131889bd12c" providerId="LiveId" clId="{93DE185C-8EB7-4AD8-9C59-FBF9DC52FD56}" dt="2022-06-14T17:55:50.393" v="626" actId="478"/>
          <ac:spMkLst>
            <pc:docMk/>
            <pc:sldMk cId="515435532" sldId="411"/>
            <ac:spMk id="31" creationId="{786BE617-28D1-5629-5AE7-590FAA2A1DD5}"/>
          </ac:spMkLst>
        </pc:spChg>
        <pc:spChg chg="add del mod">
          <ac:chgData name="Brenna Kelly" userId="53a0a131889bd12c" providerId="LiveId" clId="{93DE185C-8EB7-4AD8-9C59-FBF9DC52FD56}" dt="2022-06-14T17:44:53.917" v="391" actId="478"/>
          <ac:spMkLst>
            <pc:docMk/>
            <pc:sldMk cId="515435532" sldId="411"/>
            <ac:spMk id="32" creationId="{985EFFF8-705E-936F-A090-C97E41755A9B}"/>
          </ac:spMkLst>
        </pc:spChg>
        <pc:spChg chg="add del mod">
          <ac:chgData name="Brenna Kelly" userId="53a0a131889bd12c" providerId="LiveId" clId="{93DE185C-8EB7-4AD8-9C59-FBF9DC52FD56}" dt="2022-06-14T17:55:50.393" v="626" actId="478"/>
          <ac:spMkLst>
            <pc:docMk/>
            <pc:sldMk cId="515435532" sldId="411"/>
            <ac:spMk id="33" creationId="{99D4F411-FFAF-DA24-7F31-6E534CDB81EA}"/>
          </ac:spMkLst>
        </pc:spChg>
        <pc:spChg chg="add del mod">
          <ac:chgData name="Brenna Kelly" userId="53a0a131889bd12c" providerId="LiveId" clId="{93DE185C-8EB7-4AD8-9C59-FBF9DC52FD56}" dt="2022-06-14T17:57:13.361" v="644" actId="478"/>
          <ac:spMkLst>
            <pc:docMk/>
            <pc:sldMk cId="515435532" sldId="411"/>
            <ac:spMk id="34" creationId="{B4D6A0E5-D91A-CC2B-F152-097B8FBBC340}"/>
          </ac:spMkLst>
        </pc:spChg>
        <pc:spChg chg="add del mod">
          <ac:chgData name="Brenna Kelly" userId="53a0a131889bd12c" providerId="LiveId" clId="{93DE185C-8EB7-4AD8-9C59-FBF9DC52FD56}" dt="2022-06-14T17:56:12.314" v="635" actId="478"/>
          <ac:spMkLst>
            <pc:docMk/>
            <pc:sldMk cId="515435532" sldId="411"/>
            <ac:spMk id="39" creationId="{EB600FA4-E103-F078-9015-A2ACC572A9C2}"/>
          </ac:spMkLst>
        </pc:spChg>
        <pc:spChg chg="add del mod">
          <ac:chgData name="Brenna Kelly" userId="53a0a131889bd12c" providerId="LiveId" clId="{93DE185C-8EB7-4AD8-9C59-FBF9DC52FD56}" dt="2022-06-14T17:56:10.011" v="634" actId="478"/>
          <ac:spMkLst>
            <pc:docMk/>
            <pc:sldMk cId="515435532" sldId="411"/>
            <ac:spMk id="41" creationId="{682EA5D9-807E-BA15-1146-D9286E7E24EA}"/>
          </ac:spMkLst>
        </pc:spChg>
        <pc:spChg chg="add del mod">
          <ac:chgData name="Brenna Kelly" userId="53a0a131889bd12c" providerId="LiveId" clId="{93DE185C-8EB7-4AD8-9C59-FBF9DC52FD56}" dt="2022-06-14T17:56:08.370" v="633" actId="478"/>
          <ac:spMkLst>
            <pc:docMk/>
            <pc:sldMk cId="515435532" sldId="411"/>
            <ac:spMk id="43" creationId="{E757CC10-719A-6FEE-7277-995E1B329D68}"/>
          </ac:spMkLst>
        </pc:spChg>
        <pc:spChg chg="add del mod">
          <ac:chgData name="Brenna Kelly" userId="53a0a131889bd12c" providerId="LiveId" clId="{93DE185C-8EB7-4AD8-9C59-FBF9DC52FD56}" dt="2022-06-14T17:56:07.040" v="632" actId="478"/>
          <ac:spMkLst>
            <pc:docMk/>
            <pc:sldMk cId="515435532" sldId="411"/>
            <ac:spMk id="45" creationId="{DF7BFF6B-9A91-09EE-897A-76906E57E94B}"/>
          </ac:spMkLst>
        </pc:spChg>
        <pc:spChg chg="add del mod">
          <ac:chgData name="Brenna Kelly" userId="53a0a131889bd12c" providerId="LiveId" clId="{93DE185C-8EB7-4AD8-9C59-FBF9DC52FD56}" dt="2022-06-14T17:56:05.551" v="631" actId="478"/>
          <ac:spMkLst>
            <pc:docMk/>
            <pc:sldMk cId="515435532" sldId="411"/>
            <ac:spMk id="47" creationId="{FE12351C-7310-D3DA-D100-0B8D3217E0EF}"/>
          </ac:spMkLst>
        </pc:spChg>
        <pc:spChg chg="add del mod">
          <ac:chgData name="Brenna Kelly" userId="53a0a131889bd12c" providerId="LiveId" clId="{93DE185C-8EB7-4AD8-9C59-FBF9DC52FD56}" dt="2022-06-14T17:56:03.367" v="630" actId="478"/>
          <ac:spMkLst>
            <pc:docMk/>
            <pc:sldMk cId="515435532" sldId="411"/>
            <ac:spMk id="49" creationId="{1EFDC38D-5836-EF5F-AAAC-179157F29508}"/>
          </ac:spMkLst>
        </pc:spChg>
        <pc:spChg chg="add del mod">
          <ac:chgData name="Brenna Kelly" userId="53a0a131889bd12c" providerId="LiveId" clId="{93DE185C-8EB7-4AD8-9C59-FBF9DC52FD56}" dt="2022-06-14T17:55:59.406" v="628" actId="478"/>
          <ac:spMkLst>
            <pc:docMk/>
            <pc:sldMk cId="515435532" sldId="411"/>
            <ac:spMk id="50" creationId="{585A081D-9EA2-B14E-85C9-1107243D01F5}"/>
          </ac:spMkLst>
        </pc:spChg>
        <pc:spChg chg="add del mod">
          <ac:chgData name="Brenna Kelly" userId="53a0a131889bd12c" providerId="LiveId" clId="{93DE185C-8EB7-4AD8-9C59-FBF9DC52FD56}" dt="2022-06-14T17:55:59.406" v="628" actId="478"/>
          <ac:spMkLst>
            <pc:docMk/>
            <pc:sldMk cId="515435532" sldId="411"/>
            <ac:spMk id="51" creationId="{F287CF5A-C2D5-CB1B-B622-7D64881F11AB}"/>
          </ac:spMkLst>
        </pc:spChg>
        <pc:spChg chg="add del mod">
          <ac:chgData name="Brenna Kelly" userId="53a0a131889bd12c" providerId="LiveId" clId="{93DE185C-8EB7-4AD8-9C59-FBF9DC52FD56}" dt="2022-06-14T17:55:59.406" v="628" actId="478"/>
          <ac:spMkLst>
            <pc:docMk/>
            <pc:sldMk cId="515435532" sldId="411"/>
            <ac:spMk id="52" creationId="{E7714F97-F3B4-169A-0617-0F5F86F97CD9}"/>
          </ac:spMkLst>
        </pc:spChg>
        <pc:spChg chg="add del mod">
          <ac:chgData name="Brenna Kelly" userId="53a0a131889bd12c" providerId="LiveId" clId="{93DE185C-8EB7-4AD8-9C59-FBF9DC52FD56}" dt="2022-06-14T17:55:59.406" v="628" actId="478"/>
          <ac:spMkLst>
            <pc:docMk/>
            <pc:sldMk cId="515435532" sldId="411"/>
            <ac:spMk id="53" creationId="{6261AEA5-88E2-FCC6-1AC6-0BC5C60F86BD}"/>
          </ac:spMkLst>
        </pc:spChg>
        <pc:spChg chg="add del mod">
          <ac:chgData name="Brenna Kelly" userId="53a0a131889bd12c" providerId="LiveId" clId="{93DE185C-8EB7-4AD8-9C59-FBF9DC52FD56}" dt="2022-06-14T17:55:59.406" v="628" actId="478"/>
          <ac:spMkLst>
            <pc:docMk/>
            <pc:sldMk cId="515435532" sldId="411"/>
            <ac:spMk id="54" creationId="{03FFE627-D127-819B-26FB-DC0BA4985DFC}"/>
          </ac:spMkLst>
        </pc:spChg>
        <pc:spChg chg="add del mod">
          <ac:chgData name="Brenna Kelly" userId="53a0a131889bd12c" providerId="LiveId" clId="{93DE185C-8EB7-4AD8-9C59-FBF9DC52FD56}" dt="2022-06-14T17:55:59.406" v="628" actId="478"/>
          <ac:spMkLst>
            <pc:docMk/>
            <pc:sldMk cId="515435532" sldId="411"/>
            <ac:spMk id="55" creationId="{85DE6859-E871-E037-F269-EAACA384F75B}"/>
          </ac:spMkLst>
        </pc:spChg>
        <pc:spChg chg="add del mod">
          <ac:chgData name="Brenna Kelly" userId="53a0a131889bd12c" providerId="LiveId" clId="{93DE185C-8EB7-4AD8-9C59-FBF9DC52FD56}" dt="2022-06-14T17:57:12.881" v="643"/>
          <ac:spMkLst>
            <pc:docMk/>
            <pc:sldMk cId="515435532" sldId="411"/>
            <ac:spMk id="56" creationId="{292DC64A-49F8-A3CE-1CEF-1F92FD804E85}"/>
          </ac:spMkLst>
        </pc:spChg>
        <pc:graphicFrameChg chg="add mod modGraphic">
          <ac:chgData name="Brenna Kelly" userId="53a0a131889bd12c" providerId="LiveId" clId="{93DE185C-8EB7-4AD8-9C59-FBF9DC52FD56}" dt="2022-06-14T18:08:33.827" v="1013" actId="1035"/>
          <ac:graphicFrameMkLst>
            <pc:docMk/>
            <pc:sldMk cId="515435532" sldId="411"/>
            <ac:graphicFrameMk id="37" creationId="{6BFDDE13-484F-DFDA-9BF5-B774EA9B0CFF}"/>
          </ac:graphicFrameMkLst>
        </pc:graphicFrameChg>
        <pc:picChg chg="add mod">
          <ac:chgData name="Brenna Kelly" userId="53a0a131889bd12c" providerId="LiveId" clId="{93DE185C-8EB7-4AD8-9C59-FBF9DC52FD56}" dt="2022-06-14T17:48:29.697" v="499" actId="14100"/>
          <ac:picMkLst>
            <pc:docMk/>
            <pc:sldMk cId="515435532" sldId="411"/>
            <ac:picMk id="36" creationId="{7CA8E8E0-7164-9D75-45C1-02CB1A4CE1C5}"/>
          </ac:picMkLst>
        </pc:picChg>
      </pc:sldChg>
      <pc:sldChg chg="addSp delSp modSp mod modNotesTx">
        <pc:chgData name="Brenna Kelly" userId="53a0a131889bd12c" providerId="LiveId" clId="{93DE185C-8EB7-4AD8-9C59-FBF9DC52FD56}" dt="2022-06-15T19:02:08.750" v="5766" actId="20577"/>
        <pc:sldMkLst>
          <pc:docMk/>
          <pc:sldMk cId="1997196453" sldId="412"/>
        </pc:sldMkLst>
        <pc:spChg chg="del">
          <ac:chgData name="Brenna Kelly" userId="53a0a131889bd12c" providerId="LiveId" clId="{93DE185C-8EB7-4AD8-9C59-FBF9DC52FD56}" dt="2022-06-14T18:09:40.882" v="1014" actId="478"/>
          <ac:spMkLst>
            <pc:docMk/>
            <pc:sldMk cId="1997196453" sldId="412"/>
            <ac:spMk id="3" creationId="{43F20131-2E66-4147-85FF-C0F1FCA97231}"/>
          </ac:spMkLst>
        </pc:spChg>
        <pc:spChg chg="add mod">
          <ac:chgData name="Brenna Kelly" userId="53a0a131889bd12c" providerId="LiveId" clId="{93DE185C-8EB7-4AD8-9C59-FBF9DC52FD56}" dt="2022-06-14T20:06:48.973" v="2251" actId="12789"/>
          <ac:spMkLst>
            <pc:docMk/>
            <pc:sldMk cId="1997196453" sldId="412"/>
            <ac:spMk id="4" creationId="{64C1E967-D9C9-5093-F4E3-A4890C1A4CAB}"/>
          </ac:spMkLst>
        </pc:spChg>
        <pc:spChg chg="add del mod">
          <ac:chgData name="Brenna Kelly" userId="53a0a131889bd12c" providerId="LiveId" clId="{93DE185C-8EB7-4AD8-9C59-FBF9DC52FD56}" dt="2022-06-14T18:10:11.851" v="1023" actId="478"/>
          <ac:spMkLst>
            <pc:docMk/>
            <pc:sldMk cId="1997196453" sldId="412"/>
            <ac:spMk id="6" creationId="{81587BAA-9343-FCE2-4BF4-F68143A7B4A1}"/>
          </ac:spMkLst>
        </pc:spChg>
        <pc:spChg chg="add del mod">
          <ac:chgData name="Brenna Kelly" userId="53a0a131889bd12c" providerId="LiveId" clId="{93DE185C-8EB7-4AD8-9C59-FBF9DC52FD56}" dt="2022-06-14T18:10:15.870" v="1025" actId="478"/>
          <ac:spMkLst>
            <pc:docMk/>
            <pc:sldMk cId="1997196453" sldId="412"/>
            <ac:spMk id="8" creationId="{2AE3E63C-BD62-8DD6-03A3-F0A93B0F1413}"/>
          </ac:spMkLst>
        </pc:spChg>
        <pc:spChg chg="del">
          <ac:chgData name="Brenna Kelly" userId="53a0a131889bd12c" providerId="LiveId" clId="{93DE185C-8EB7-4AD8-9C59-FBF9DC52FD56}" dt="2022-06-14T18:10:09.517" v="1022" actId="478"/>
          <ac:spMkLst>
            <pc:docMk/>
            <pc:sldMk cId="1997196453" sldId="412"/>
            <ac:spMk id="10" creationId="{00E7F2B6-10A7-477E-B377-78173351CB9B}"/>
          </ac:spMkLst>
        </pc:spChg>
        <pc:spChg chg="add del mod">
          <ac:chgData name="Brenna Kelly" userId="53a0a131889bd12c" providerId="LiveId" clId="{93DE185C-8EB7-4AD8-9C59-FBF9DC52FD56}" dt="2022-06-14T18:10:18.631" v="1027" actId="478"/>
          <ac:spMkLst>
            <pc:docMk/>
            <pc:sldMk cId="1997196453" sldId="412"/>
            <ac:spMk id="11" creationId="{79BA0480-ACC2-BD20-8AD8-0932F8D8AF9D}"/>
          </ac:spMkLst>
        </pc:spChg>
        <pc:spChg chg="add del mod">
          <ac:chgData name="Brenna Kelly" userId="53a0a131889bd12c" providerId="LiveId" clId="{93DE185C-8EB7-4AD8-9C59-FBF9DC52FD56}" dt="2022-06-14T18:10:21.592" v="1029" actId="478"/>
          <ac:spMkLst>
            <pc:docMk/>
            <pc:sldMk cId="1997196453" sldId="412"/>
            <ac:spMk id="13" creationId="{3DD2EC46-8241-69F8-A331-168AA4B10548}"/>
          </ac:spMkLst>
        </pc:spChg>
        <pc:spChg chg="add del mod">
          <ac:chgData name="Brenna Kelly" userId="53a0a131889bd12c" providerId="LiveId" clId="{93DE185C-8EB7-4AD8-9C59-FBF9DC52FD56}" dt="2022-06-14T18:10:23.988" v="1031" actId="478"/>
          <ac:spMkLst>
            <pc:docMk/>
            <pc:sldMk cId="1997196453" sldId="412"/>
            <ac:spMk id="15" creationId="{0D03643B-C140-29A8-408F-9CB222D5E2F7}"/>
          </ac:spMkLst>
        </pc:spChg>
        <pc:spChg chg="add del mod">
          <ac:chgData name="Brenna Kelly" userId="53a0a131889bd12c" providerId="LiveId" clId="{93DE185C-8EB7-4AD8-9C59-FBF9DC52FD56}" dt="2022-06-14T18:10:26.974" v="1033" actId="478"/>
          <ac:spMkLst>
            <pc:docMk/>
            <pc:sldMk cId="1997196453" sldId="412"/>
            <ac:spMk id="17" creationId="{7B317FFE-4719-475A-09F2-69FBB66E4D5B}"/>
          </ac:spMkLst>
        </pc:spChg>
        <pc:spChg chg="del">
          <ac:chgData name="Brenna Kelly" userId="53a0a131889bd12c" providerId="LiveId" clId="{93DE185C-8EB7-4AD8-9C59-FBF9DC52FD56}" dt="2022-06-14T18:10:13.328" v="1024" actId="478"/>
          <ac:spMkLst>
            <pc:docMk/>
            <pc:sldMk cId="1997196453" sldId="412"/>
            <ac:spMk id="19" creationId="{59BCB765-3776-41F5-B6B8-6208678A046A}"/>
          </ac:spMkLst>
        </pc:spChg>
        <pc:spChg chg="add del mod">
          <ac:chgData name="Brenna Kelly" userId="53a0a131889bd12c" providerId="LiveId" clId="{93DE185C-8EB7-4AD8-9C59-FBF9DC52FD56}" dt="2022-06-14T18:10:30.872" v="1035" actId="478"/>
          <ac:spMkLst>
            <pc:docMk/>
            <pc:sldMk cId="1997196453" sldId="412"/>
            <ac:spMk id="20" creationId="{7940B2FD-45C4-CEC1-CB71-8370618CE03A}"/>
          </ac:spMkLst>
        </pc:spChg>
        <pc:spChg chg="add del mod">
          <ac:chgData name="Brenna Kelly" userId="53a0a131889bd12c" providerId="LiveId" clId="{93DE185C-8EB7-4AD8-9C59-FBF9DC52FD56}" dt="2022-06-14T18:10:34.454" v="1037" actId="478"/>
          <ac:spMkLst>
            <pc:docMk/>
            <pc:sldMk cId="1997196453" sldId="412"/>
            <ac:spMk id="22" creationId="{7DBB8EE2-44B0-5913-4B19-F5361A9A0618}"/>
          </ac:spMkLst>
        </pc:spChg>
        <pc:spChg chg="del">
          <ac:chgData name="Brenna Kelly" userId="53a0a131889bd12c" providerId="LiveId" clId="{93DE185C-8EB7-4AD8-9C59-FBF9DC52FD56}" dt="2022-06-14T18:10:23.017" v="1030" actId="478"/>
          <ac:spMkLst>
            <pc:docMk/>
            <pc:sldMk cId="1997196453" sldId="412"/>
            <ac:spMk id="23" creationId="{D2EE4141-AD91-4E47-B788-C5EA3ACC61A0}"/>
          </ac:spMkLst>
        </pc:spChg>
        <pc:spChg chg="del">
          <ac:chgData name="Brenna Kelly" userId="53a0a131889bd12c" providerId="LiveId" clId="{93DE185C-8EB7-4AD8-9C59-FBF9DC52FD56}" dt="2022-06-14T18:10:17.481" v="1026" actId="478"/>
          <ac:spMkLst>
            <pc:docMk/>
            <pc:sldMk cId="1997196453" sldId="412"/>
            <ac:spMk id="24" creationId="{106F3974-4943-47E8-A433-5C64B36E9463}"/>
          </ac:spMkLst>
        </pc:spChg>
        <pc:spChg chg="del">
          <ac:chgData name="Brenna Kelly" userId="53a0a131889bd12c" providerId="LiveId" clId="{93DE185C-8EB7-4AD8-9C59-FBF9DC52FD56}" dt="2022-06-14T18:10:29.685" v="1034" actId="478"/>
          <ac:spMkLst>
            <pc:docMk/>
            <pc:sldMk cId="1997196453" sldId="412"/>
            <ac:spMk id="25" creationId="{28950946-2F58-45BE-8886-7AC0149D69EA}"/>
          </ac:spMkLst>
        </pc:spChg>
        <pc:spChg chg="add mod">
          <ac:chgData name="Brenna Kelly" userId="53a0a131889bd12c" providerId="LiveId" clId="{93DE185C-8EB7-4AD8-9C59-FBF9DC52FD56}" dt="2022-06-14T18:12:19.865" v="1128" actId="1036"/>
          <ac:spMkLst>
            <pc:docMk/>
            <pc:sldMk cId="1997196453" sldId="412"/>
            <ac:spMk id="31" creationId="{A5407DCB-8826-E3A2-2DD7-92C9895A7EE4}"/>
          </ac:spMkLst>
        </pc:spChg>
        <pc:spChg chg="add mod">
          <ac:chgData name="Brenna Kelly" userId="53a0a131889bd12c" providerId="LiveId" clId="{93DE185C-8EB7-4AD8-9C59-FBF9DC52FD56}" dt="2022-06-14T18:12:19.865" v="1128" actId="1036"/>
          <ac:spMkLst>
            <pc:docMk/>
            <pc:sldMk cId="1997196453" sldId="412"/>
            <ac:spMk id="32" creationId="{CECB1903-DA35-CC47-67DD-9D2DC804D62C}"/>
          </ac:spMkLst>
        </pc:spChg>
        <pc:spChg chg="del">
          <ac:chgData name="Brenna Kelly" userId="53a0a131889bd12c" providerId="LiveId" clId="{93DE185C-8EB7-4AD8-9C59-FBF9DC52FD56}" dt="2022-06-14T18:10:25.339" v="1032" actId="478"/>
          <ac:spMkLst>
            <pc:docMk/>
            <pc:sldMk cId="1997196453" sldId="412"/>
            <ac:spMk id="33" creationId="{1ACF41D3-2AFC-49DB-9DF0-E2ECA29FB165}"/>
          </ac:spMkLst>
        </pc:spChg>
        <pc:spChg chg="del">
          <ac:chgData name="Brenna Kelly" userId="53a0a131889bd12c" providerId="LiveId" clId="{93DE185C-8EB7-4AD8-9C59-FBF9DC52FD56}" dt="2022-06-14T18:10:19.995" v="1028" actId="478"/>
          <ac:spMkLst>
            <pc:docMk/>
            <pc:sldMk cId="1997196453" sldId="412"/>
            <ac:spMk id="34" creationId="{3643E873-8912-4B68-8719-1C569341D6FD}"/>
          </ac:spMkLst>
        </pc:spChg>
        <pc:spChg chg="del">
          <ac:chgData name="Brenna Kelly" userId="53a0a131889bd12c" providerId="LiveId" clId="{93DE185C-8EB7-4AD8-9C59-FBF9DC52FD56}" dt="2022-06-14T18:10:32.714" v="1036" actId="478"/>
          <ac:spMkLst>
            <pc:docMk/>
            <pc:sldMk cId="1997196453" sldId="412"/>
            <ac:spMk id="35" creationId="{B56B6F3A-5C12-4500-AD07-4FCE61526A57}"/>
          </ac:spMkLst>
        </pc:spChg>
        <pc:spChg chg="add mod">
          <ac:chgData name="Brenna Kelly" userId="53a0a131889bd12c" providerId="LiveId" clId="{93DE185C-8EB7-4AD8-9C59-FBF9DC52FD56}" dt="2022-06-14T18:13:50.685" v="1177" actId="1036"/>
          <ac:spMkLst>
            <pc:docMk/>
            <pc:sldMk cId="1997196453" sldId="412"/>
            <ac:spMk id="36" creationId="{EA551D54-ECDA-8ED8-9B75-C88BE5DE6484}"/>
          </ac:spMkLst>
        </pc:spChg>
        <pc:spChg chg="add mod">
          <ac:chgData name="Brenna Kelly" userId="53a0a131889bd12c" providerId="LiveId" clId="{93DE185C-8EB7-4AD8-9C59-FBF9DC52FD56}" dt="2022-06-14T18:13:50.685" v="1177" actId="1036"/>
          <ac:spMkLst>
            <pc:docMk/>
            <pc:sldMk cId="1997196453" sldId="412"/>
            <ac:spMk id="37" creationId="{CAA79FB9-7F79-402C-7E9A-45241667E83F}"/>
          </ac:spMkLst>
        </pc:spChg>
        <pc:spChg chg="add mod">
          <ac:chgData name="Brenna Kelly" userId="53a0a131889bd12c" providerId="LiveId" clId="{93DE185C-8EB7-4AD8-9C59-FBF9DC52FD56}" dt="2022-06-14T18:12:04.639" v="1106" actId="1076"/>
          <ac:spMkLst>
            <pc:docMk/>
            <pc:sldMk cId="1997196453" sldId="412"/>
            <ac:spMk id="38" creationId="{3AA03B8D-F2C9-3EBE-C9C5-FA8179B9039D}"/>
          </ac:spMkLst>
        </pc:spChg>
        <pc:spChg chg="add mod">
          <ac:chgData name="Brenna Kelly" userId="53a0a131889bd12c" providerId="LiveId" clId="{93DE185C-8EB7-4AD8-9C59-FBF9DC52FD56}" dt="2022-06-14T18:13:40.935" v="1157" actId="108"/>
          <ac:spMkLst>
            <pc:docMk/>
            <pc:sldMk cId="1997196453" sldId="412"/>
            <ac:spMk id="39" creationId="{6921EA86-4489-2F83-60AE-4DED4E91FD76}"/>
          </ac:spMkLst>
        </pc:spChg>
        <pc:spChg chg="add mod">
          <ac:chgData name="Brenna Kelly" userId="53a0a131889bd12c" providerId="LiveId" clId="{93DE185C-8EB7-4AD8-9C59-FBF9DC52FD56}" dt="2022-06-14T18:13:59.937" v="1190" actId="1036"/>
          <ac:spMkLst>
            <pc:docMk/>
            <pc:sldMk cId="1997196453" sldId="412"/>
            <ac:spMk id="40" creationId="{7220AA00-3D08-5A75-7191-1CF713BFDA0D}"/>
          </ac:spMkLst>
        </pc:spChg>
        <pc:spChg chg="add mod">
          <ac:chgData name="Brenna Kelly" userId="53a0a131889bd12c" providerId="LiveId" clId="{93DE185C-8EB7-4AD8-9C59-FBF9DC52FD56}" dt="2022-06-14T18:13:59.937" v="1190" actId="1036"/>
          <ac:spMkLst>
            <pc:docMk/>
            <pc:sldMk cId="1997196453" sldId="412"/>
            <ac:spMk id="41" creationId="{1E4DC739-17B7-83F4-EFB2-6C15A7840156}"/>
          </ac:spMkLst>
        </pc:spChg>
        <pc:picChg chg="mod">
          <ac:chgData name="Brenna Kelly" userId="53a0a131889bd12c" providerId="LiveId" clId="{93DE185C-8EB7-4AD8-9C59-FBF9DC52FD56}" dt="2022-06-14T18:17:44.911" v="1231" actId="14100"/>
          <ac:picMkLst>
            <pc:docMk/>
            <pc:sldMk cId="1997196453" sldId="412"/>
            <ac:picMk id="27" creationId="{290FBD7A-BEB6-4C4C-B057-7A00B6FBB7DD}"/>
          </ac:picMkLst>
        </pc:picChg>
      </pc:sldChg>
      <pc:sldChg chg="addSp delSp modSp new mod ord modMedia modClrScheme chgLayout">
        <pc:chgData name="Brenna Kelly" userId="53a0a131889bd12c" providerId="LiveId" clId="{93DE185C-8EB7-4AD8-9C59-FBF9DC52FD56}" dt="2022-06-15T17:49:41.219" v="3216" actId="12788"/>
        <pc:sldMkLst>
          <pc:docMk/>
          <pc:sldMk cId="3164410661" sldId="413"/>
        </pc:sldMkLst>
        <pc:spChg chg="add del mod ord">
          <ac:chgData name="Brenna Kelly" userId="53a0a131889bd12c" providerId="LiveId" clId="{93DE185C-8EB7-4AD8-9C59-FBF9DC52FD56}" dt="2022-06-14T18:30:48.710" v="1473" actId="700"/>
          <ac:spMkLst>
            <pc:docMk/>
            <pc:sldMk cId="3164410661" sldId="413"/>
            <ac:spMk id="2" creationId="{EFE35883-C2FD-7FE5-8057-52D69D7D3BB0}"/>
          </ac:spMkLst>
        </pc:spChg>
        <pc:spChg chg="mod ord">
          <ac:chgData name="Brenna Kelly" userId="53a0a131889bd12c" providerId="LiveId" clId="{93DE185C-8EB7-4AD8-9C59-FBF9DC52FD56}" dt="2022-06-14T18:35:42.966" v="1504" actId="26606"/>
          <ac:spMkLst>
            <pc:docMk/>
            <pc:sldMk cId="3164410661" sldId="413"/>
            <ac:spMk id="3" creationId="{1C154C02-F0E9-7AB2-AF0C-0D5DC8B6B7FB}"/>
          </ac:spMkLst>
        </pc:spChg>
        <pc:spChg chg="add del mod ord">
          <ac:chgData name="Brenna Kelly" userId="53a0a131889bd12c" providerId="LiveId" clId="{93DE185C-8EB7-4AD8-9C59-FBF9DC52FD56}" dt="2022-06-14T18:30:48.710" v="1473" actId="700"/>
          <ac:spMkLst>
            <pc:docMk/>
            <pc:sldMk cId="3164410661" sldId="413"/>
            <ac:spMk id="4" creationId="{6F24B578-97F9-100C-7E37-EC13A43B6D04}"/>
          </ac:spMkLst>
        </pc:spChg>
        <pc:spChg chg="add del mod ord">
          <ac:chgData name="Brenna Kelly" userId="53a0a131889bd12c" providerId="LiveId" clId="{93DE185C-8EB7-4AD8-9C59-FBF9DC52FD56}" dt="2022-06-14T18:30:48.710" v="1473" actId="700"/>
          <ac:spMkLst>
            <pc:docMk/>
            <pc:sldMk cId="3164410661" sldId="413"/>
            <ac:spMk id="5" creationId="{FB5D5FAF-98A9-EE9E-3A81-5F219F2B69A7}"/>
          </ac:spMkLst>
        </pc:spChg>
        <pc:spChg chg="add del mod ord">
          <ac:chgData name="Brenna Kelly" userId="53a0a131889bd12c" providerId="LiveId" clId="{93DE185C-8EB7-4AD8-9C59-FBF9DC52FD56}" dt="2022-06-14T18:29:06.588" v="1470" actId="700"/>
          <ac:spMkLst>
            <pc:docMk/>
            <pc:sldMk cId="3164410661" sldId="413"/>
            <ac:spMk id="6" creationId="{C4808A20-EF54-8368-90BE-F70CE608ED91}"/>
          </ac:spMkLst>
        </pc:spChg>
        <pc:spChg chg="add del mod ord">
          <ac:chgData name="Brenna Kelly" userId="53a0a131889bd12c" providerId="LiveId" clId="{93DE185C-8EB7-4AD8-9C59-FBF9DC52FD56}" dt="2022-06-14T18:29:06.588" v="1470" actId="700"/>
          <ac:spMkLst>
            <pc:docMk/>
            <pc:sldMk cId="3164410661" sldId="413"/>
            <ac:spMk id="7" creationId="{90B33B0F-02E8-1829-0FB6-C3E4999ABC81}"/>
          </ac:spMkLst>
        </pc:spChg>
        <pc:spChg chg="add del mod ord">
          <ac:chgData name="Brenna Kelly" userId="53a0a131889bd12c" providerId="LiveId" clId="{93DE185C-8EB7-4AD8-9C59-FBF9DC52FD56}" dt="2022-06-14T18:29:06.588" v="1470" actId="700"/>
          <ac:spMkLst>
            <pc:docMk/>
            <pc:sldMk cId="3164410661" sldId="413"/>
            <ac:spMk id="8" creationId="{9964982E-AD5A-89FC-599F-4F77B731F57E}"/>
          </ac:spMkLst>
        </pc:spChg>
        <pc:spChg chg="add del mod ord">
          <ac:chgData name="Brenna Kelly" userId="53a0a131889bd12c" providerId="LiveId" clId="{93DE185C-8EB7-4AD8-9C59-FBF9DC52FD56}" dt="2022-06-14T18:29:06.588" v="1470" actId="700"/>
          <ac:spMkLst>
            <pc:docMk/>
            <pc:sldMk cId="3164410661" sldId="413"/>
            <ac:spMk id="9" creationId="{CB715EB1-6885-C5A8-7879-CB1F9F19A7B1}"/>
          </ac:spMkLst>
        </pc:spChg>
        <pc:spChg chg="add del mod ord">
          <ac:chgData name="Brenna Kelly" userId="53a0a131889bd12c" providerId="LiveId" clId="{93DE185C-8EB7-4AD8-9C59-FBF9DC52FD56}" dt="2022-06-14T18:29:06.588" v="1470" actId="700"/>
          <ac:spMkLst>
            <pc:docMk/>
            <pc:sldMk cId="3164410661" sldId="413"/>
            <ac:spMk id="10" creationId="{59D26738-9787-5FFF-5909-E10DB5D3C9C8}"/>
          </ac:spMkLst>
        </pc:spChg>
        <pc:spChg chg="add del mod ord">
          <ac:chgData name="Brenna Kelly" userId="53a0a131889bd12c" providerId="LiveId" clId="{93DE185C-8EB7-4AD8-9C59-FBF9DC52FD56}" dt="2022-06-14T18:29:06.588" v="1470" actId="700"/>
          <ac:spMkLst>
            <pc:docMk/>
            <pc:sldMk cId="3164410661" sldId="413"/>
            <ac:spMk id="11" creationId="{C8A55CA9-BCCD-B8B4-D64A-F6A387A75891}"/>
          </ac:spMkLst>
        </pc:spChg>
        <pc:spChg chg="add del mod ord">
          <ac:chgData name="Brenna Kelly" userId="53a0a131889bd12c" providerId="LiveId" clId="{93DE185C-8EB7-4AD8-9C59-FBF9DC52FD56}" dt="2022-06-14T18:29:06.588" v="1470" actId="700"/>
          <ac:spMkLst>
            <pc:docMk/>
            <pc:sldMk cId="3164410661" sldId="413"/>
            <ac:spMk id="12" creationId="{DC7E4081-8E5D-E481-1108-2FE5A82E665D}"/>
          </ac:spMkLst>
        </pc:spChg>
        <pc:spChg chg="add del mod ord">
          <ac:chgData name="Brenna Kelly" userId="53a0a131889bd12c" providerId="LiveId" clId="{93DE185C-8EB7-4AD8-9C59-FBF9DC52FD56}" dt="2022-06-14T18:29:06.588" v="1470" actId="700"/>
          <ac:spMkLst>
            <pc:docMk/>
            <pc:sldMk cId="3164410661" sldId="413"/>
            <ac:spMk id="13" creationId="{7F98C3FF-CB44-9450-94DF-A0A2C97B2B45}"/>
          </ac:spMkLst>
        </pc:spChg>
        <pc:spChg chg="add del mod ord">
          <ac:chgData name="Brenna Kelly" userId="53a0a131889bd12c" providerId="LiveId" clId="{93DE185C-8EB7-4AD8-9C59-FBF9DC52FD56}" dt="2022-06-14T18:29:06.588" v="1470" actId="700"/>
          <ac:spMkLst>
            <pc:docMk/>
            <pc:sldMk cId="3164410661" sldId="413"/>
            <ac:spMk id="14" creationId="{5AAA5404-0381-AD68-4ABE-46E1FB41B07E}"/>
          </ac:spMkLst>
        </pc:spChg>
        <pc:spChg chg="add del mod ord">
          <ac:chgData name="Brenna Kelly" userId="53a0a131889bd12c" providerId="LiveId" clId="{93DE185C-8EB7-4AD8-9C59-FBF9DC52FD56}" dt="2022-06-14T18:29:06.588" v="1470" actId="700"/>
          <ac:spMkLst>
            <pc:docMk/>
            <pc:sldMk cId="3164410661" sldId="413"/>
            <ac:spMk id="15" creationId="{56C58722-ABA2-1604-E56F-E068252081F1}"/>
          </ac:spMkLst>
        </pc:spChg>
        <pc:spChg chg="add del mod ord">
          <ac:chgData name="Brenna Kelly" userId="53a0a131889bd12c" providerId="LiveId" clId="{93DE185C-8EB7-4AD8-9C59-FBF9DC52FD56}" dt="2022-06-14T18:29:06.588" v="1470" actId="700"/>
          <ac:spMkLst>
            <pc:docMk/>
            <pc:sldMk cId="3164410661" sldId="413"/>
            <ac:spMk id="16" creationId="{FCEC4E43-4D63-65D4-FAB9-FFE0F3F9E63B}"/>
          </ac:spMkLst>
        </pc:spChg>
        <pc:spChg chg="add mod ord">
          <ac:chgData name="Brenna Kelly" userId="53a0a131889bd12c" providerId="LiveId" clId="{93DE185C-8EB7-4AD8-9C59-FBF9DC52FD56}" dt="2022-06-15T17:49:31.454" v="3214" actId="1076"/>
          <ac:spMkLst>
            <pc:docMk/>
            <pc:sldMk cId="3164410661" sldId="413"/>
            <ac:spMk id="17" creationId="{32C543A5-46EA-9B24-5A4D-253C2048621B}"/>
          </ac:spMkLst>
        </pc:spChg>
        <pc:spChg chg="add del mod ord">
          <ac:chgData name="Brenna Kelly" userId="53a0a131889bd12c" providerId="LiveId" clId="{93DE185C-8EB7-4AD8-9C59-FBF9DC52FD56}" dt="2022-06-14T18:31:55.613" v="1491" actId="26606"/>
          <ac:spMkLst>
            <pc:docMk/>
            <pc:sldMk cId="3164410661" sldId="413"/>
            <ac:spMk id="18" creationId="{D118E9B4-7715-EB82-BE86-9E7B4EC9DFD7}"/>
          </ac:spMkLst>
        </pc:spChg>
        <pc:spChg chg="add del mod ord">
          <ac:chgData name="Brenna Kelly" userId="53a0a131889bd12c" providerId="LiveId" clId="{93DE185C-8EB7-4AD8-9C59-FBF9DC52FD56}" dt="2022-06-14T18:31:55.613" v="1491" actId="26606"/>
          <ac:spMkLst>
            <pc:docMk/>
            <pc:sldMk cId="3164410661" sldId="413"/>
            <ac:spMk id="19" creationId="{E233C19D-5178-873B-5FB3-C9F25288A9F9}"/>
          </ac:spMkLst>
        </pc:spChg>
        <pc:spChg chg="add mod ord">
          <ac:chgData name="Brenna Kelly" userId="53a0a131889bd12c" providerId="LiveId" clId="{93DE185C-8EB7-4AD8-9C59-FBF9DC52FD56}" dt="2022-06-15T17:49:41.219" v="3216" actId="12788"/>
          <ac:spMkLst>
            <pc:docMk/>
            <pc:sldMk cId="3164410661" sldId="413"/>
            <ac:spMk id="25" creationId="{FC3A1517-5715-6E0E-FDE8-BCE6CAF591FD}"/>
          </ac:spMkLst>
        </pc:spChg>
        <pc:picChg chg="add mod modCrop">
          <ac:chgData name="Brenna Kelly" userId="53a0a131889bd12c" providerId="LiveId" clId="{93DE185C-8EB7-4AD8-9C59-FBF9DC52FD56}" dt="2022-06-15T17:49:33.941" v="3215" actId="1076"/>
          <ac:picMkLst>
            <pc:docMk/>
            <pc:sldMk cId="3164410661" sldId="413"/>
            <ac:picMk id="4" creationId="{6547A3FC-D781-F829-5A42-E483F60CCC63}"/>
          </ac:picMkLst>
        </pc:picChg>
        <pc:picChg chg="add mod">
          <ac:chgData name="Brenna Kelly" userId="53a0a131889bd12c" providerId="LiveId" clId="{93DE185C-8EB7-4AD8-9C59-FBF9DC52FD56}" dt="2022-06-14T18:35:42.966" v="1504" actId="26606"/>
          <ac:picMkLst>
            <pc:docMk/>
            <pc:sldMk cId="3164410661" sldId="413"/>
            <ac:picMk id="21" creationId="{FD946E8B-8B49-46F6-896F-DACFA9DA405F}"/>
          </ac:picMkLst>
        </pc:picChg>
      </pc:sldChg>
      <pc:sldChg chg="addSp delSp modSp new mod setBg modClrScheme chgLayout">
        <pc:chgData name="Brenna Kelly" userId="53a0a131889bd12c" providerId="LiveId" clId="{93DE185C-8EB7-4AD8-9C59-FBF9DC52FD56}" dt="2022-06-14T19:33:40.537" v="1918"/>
        <pc:sldMkLst>
          <pc:docMk/>
          <pc:sldMk cId="1346042372" sldId="414"/>
        </pc:sldMkLst>
        <pc:spChg chg="del mod ord">
          <ac:chgData name="Brenna Kelly" userId="53a0a131889bd12c" providerId="LiveId" clId="{93DE185C-8EB7-4AD8-9C59-FBF9DC52FD56}" dt="2022-06-14T18:58:00.346" v="1653" actId="700"/>
          <ac:spMkLst>
            <pc:docMk/>
            <pc:sldMk cId="1346042372" sldId="414"/>
            <ac:spMk id="2" creationId="{393061AF-365E-07F3-0838-897B88457652}"/>
          </ac:spMkLst>
        </pc:spChg>
        <pc:spChg chg="del mod ord">
          <ac:chgData name="Brenna Kelly" userId="53a0a131889bd12c" providerId="LiveId" clId="{93DE185C-8EB7-4AD8-9C59-FBF9DC52FD56}" dt="2022-06-14T18:58:00.346" v="1653" actId="700"/>
          <ac:spMkLst>
            <pc:docMk/>
            <pc:sldMk cId="1346042372" sldId="414"/>
            <ac:spMk id="3" creationId="{5844A7AA-DC9D-D7D7-A589-9DEDF81C064C}"/>
          </ac:spMkLst>
        </pc:spChg>
        <pc:spChg chg="del mod ord">
          <ac:chgData name="Brenna Kelly" userId="53a0a131889bd12c" providerId="LiveId" clId="{93DE185C-8EB7-4AD8-9C59-FBF9DC52FD56}" dt="2022-06-14T18:58:00.346" v="1653" actId="700"/>
          <ac:spMkLst>
            <pc:docMk/>
            <pc:sldMk cId="1346042372" sldId="414"/>
            <ac:spMk id="4" creationId="{B78D0CDB-AA84-5830-9955-E68E8EF82ED2}"/>
          </ac:spMkLst>
        </pc:spChg>
        <pc:spChg chg="mod ord">
          <ac:chgData name="Brenna Kelly" userId="53a0a131889bd12c" providerId="LiveId" clId="{93DE185C-8EB7-4AD8-9C59-FBF9DC52FD56}" dt="2022-06-14T19:25:44.776" v="1711" actId="26606"/>
          <ac:spMkLst>
            <pc:docMk/>
            <pc:sldMk cId="1346042372" sldId="414"/>
            <ac:spMk id="5" creationId="{9910A9E0-6DA2-CC7B-25C0-A7B570697D85}"/>
          </ac:spMkLst>
        </pc:spChg>
        <pc:spChg chg="add mod ord">
          <ac:chgData name="Brenna Kelly" userId="53a0a131889bd12c" providerId="LiveId" clId="{93DE185C-8EB7-4AD8-9C59-FBF9DC52FD56}" dt="2022-06-14T19:31:10.248" v="1815" actId="1036"/>
          <ac:spMkLst>
            <pc:docMk/>
            <pc:sldMk cId="1346042372" sldId="414"/>
            <ac:spMk id="6" creationId="{45D6A329-5670-790C-982E-2978C387DA37}"/>
          </ac:spMkLst>
        </pc:spChg>
        <pc:spChg chg="add del mod ord">
          <ac:chgData name="Brenna Kelly" userId="53a0a131889bd12c" providerId="LiveId" clId="{93DE185C-8EB7-4AD8-9C59-FBF9DC52FD56}" dt="2022-06-14T19:24:14.849" v="1668" actId="478"/>
          <ac:spMkLst>
            <pc:docMk/>
            <pc:sldMk cId="1346042372" sldId="414"/>
            <ac:spMk id="7" creationId="{9B58E8C1-A55B-2C23-D8AC-D6B2D76E5B61}"/>
          </ac:spMkLst>
        </pc:spChg>
        <pc:spChg chg="add del mod ord">
          <ac:chgData name="Brenna Kelly" userId="53a0a131889bd12c" providerId="LiveId" clId="{93DE185C-8EB7-4AD8-9C59-FBF9DC52FD56}" dt="2022-06-14T19:24:09.183" v="1665" actId="478"/>
          <ac:spMkLst>
            <pc:docMk/>
            <pc:sldMk cId="1346042372" sldId="414"/>
            <ac:spMk id="8" creationId="{421A1F0E-43B2-971C-051F-88FE592A2295}"/>
          </ac:spMkLst>
        </pc:spChg>
        <pc:spChg chg="add del mod ord">
          <ac:chgData name="Brenna Kelly" userId="53a0a131889bd12c" providerId="LiveId" clId="{93DE185C-8EB7-4AD8-9C59-FBF9DC52FD56}" dt="2022-06-14T19:24:07.324" v="1664" actId="478"/>
          <ac:spMkLst>
            <pc:docMk/>
            <pc:sldMk cId="1346042372" sldId="414"/>
            <ac:spMk id="9" creationId="{24102C1A-8A78-7971-1D05-F4A7292F7782}"/>
          </ac:spMkLst>
        </pc:spChg>
        <pc:spChg chg="add del mod ord">
          <ac:chgData name="Brenna Kelly" userId="53a0a131889bd12c" providerId="LiveId" clId="{93DE185C-8EB7-4AD8-9C59-FBF9DC52FD56}" dt="2022-06-14T19:24:13.254" v="1667" actId="478"/>
          <ac:spMkLst>
            <pc:docMk/>
            <pc:sldMk cId="1346042372" sldId="414"/>
            <ac:spMk id="10" creationId="{5DB3CE22-46F6-BD2E-6EA9-0F5E9F198C47}"/>
          </ac:spMkLst>
        </pc:spChg>
        <pc:spChg chg="add del mod ord">
          <ac:chgData name="Brenna Kelly" userId="53a0a131889bd12c" providerId="LiveId" clId="{93DE185C-8EB7-4AD8-9C59-FBF9DC52FD56}" dt="2022-06-14T19:24:12.537" v="1666" actId="478"/>
          <ac:spMkLst>
            <pc:docMk/>
            <pc:sldMk cId="1346042372" sldId="414"/>
            <ac:spMk id="11" creationId="{135F8D2B-AAEB-37E5-FC2B-20432940787D}"/>
          </ac:spMkLst>
        </pc:spChg>
        <pc:spChg chg="add del mod">
          <ac:chgData name="Brenna Kelly" userId="53a0a131889bd12c" providerId="LiveId" clId="{93DE185C-8EB7-4AD8-9C59-FBF9DC52FD56}" dt="2022-06-14T19:25:44.776" v="1711" actId="26606"/>
          <ac:spMkLst>
            <pc:docMk/>
            <pc:sldMk cId="1346042372" sldId="414"/>
            <ac:spMk id="18" creationId="{9AE81287-DE2C-E238-E735-42F0E742EB96}"/>
          </ac:spMkLst>
        </pc:spChg>
        <pc:graphicFrameChg chg="add mod modGraphic">
          <ac:chgData name="Brenna Kelly" userId="53a0a131889bd12c" providerId="LiveId" clId="{93DE185C-8EB7-4AD8-9C59-FBF9DC52FD56}" dt="2022-06-14T19:29:32.524" v="1759" actId="12100"/>
          <ac:graphicFrameMkLst>
            <pc:docMk/>
            <pc:sldMk cId="1346042372" sldId="414"/>
            <ac:graphicFrameMk id="12" creationId="{3C07FED2-4264-70DD-ACDC-605CA281A37E}"/>
          </ac:graphicFrameMkLst>
        </pc:graphicFrameChg>
        <pc:picChg chg="add del">
          <ac:chgData name="Brenna Kelly" userId="53a0a131889bd12c" providerId="LiveId" clId="{93DE185C-8EB7-4AD8-9C59-FBF9DC52FD56}" dt="2022-06-14T19:25:44.776" v="1711" actId="26606"/>
          <ac:picMkLst>
            <pc:docMk/>
            <pc:sldMk cId="1346042372" sldId="414"/>
            <ac:picMk id="14" creationId="{4D90E195-2D54-90F7-8D4C-BC757031D11D}"/>
          </ac:picMkLst>
        </pc:picChg>
      </pc:sldChg>
      <pc:sldChg chg="new del">
        <pc:chgData name="Brenna Kelly" userId="53a0a131889bd12c" providerId="LiveId" clId="{93DE185C-8EB7-4AD8-9C59-FBF9DC52FD56}" dt="2022-06-14T18:57:01.090" v="1649" actId="2696"/>
        <pc:sldMkLst>
          <pc:docMk/>
          <pc:sldMk cId="3713886619" sldId="414"/>
        </pc:sldMkLst>
      </pc:sldChg>
      <pc:sldChg chg="addSp delSp modSp add del mod">
        <pc:chgData name="Brenna Kelly" userId="53a0a131889bd12c" providerId="LiveId" clId="{93DE185C-8EB7-4AD8-9C59-FBF9DC52FD56}" dt="2022-06-14T19:58:54.060" v="2168" actId="47"/>
        <pc:sldMkLst>
          <pc:docMk/>
          <pc:sldMk cId="67226963" sldId="415"/>
        </pc:sldMkLst>
        <pc:spChg chg="add mod">
          <ac:chgData name="Brenna Kelly" userId="53a0a131889bd12c" providerId="LiveId" clId="{93DE185C-8EB7-4AD8-9C59-FBF9DC52FD56}" dt="2022-06-14T19:47:41.495" v="2030" actId="478"/>
          <ac:spMkLst>
            <pc:docMk/>
            <pc:sldMk cId="67226963" sldId="415"/>
            <ac:spMk id="3" creationId="{B4774133-AA23-C210-4F75-B62CE47B6097}"/>
          </ac:spMkLst>
        </pc:spChg>
        <pc:spChg chg="mod">
          <ac:chgData name="Brenna Kelly" userId="53a0a131889bd12c" providerId="LiveId" clId="{93DE185C-8EB7-4AD8-9C59-FBF9DC52FD56}" dt="2022-06-14T19:48:36.615" v="2147" actId="207"/>
          <ac:spMkLst>
            <pc:docMk/>
            <pc:sldMk cId="67226963" sldId="415"/>
            <ac:spMk id="15" creationId="{40F1DF5B-353A-4270-8C10-6A1509441174}"/>
          </ac:spMkLst>
        </pc:spChg>
        <pc:spChg chg="del">
          <ac:chgData name="Brenna Kelly" userId="53a0a131889bd12c" providerId="LiveId" clId="{93DE185C-8EB7-4AD8-9C59-FBF9DC52FD56}" dt="2022-06-14T19:47:41.495" v="2030" actId="478"/>
          <ac:spMkLst>
            <pc:docMk/>
            <pc:sldMk cId="67226963" sldId="415"/>
            <ac:spMk id="16" creationId="{4BDCF583-1D5D-4235-97C2-39272B80A0B1}"/>
          </ac:spMkLst>
        </pc:spChg>
      </pc:sldChg>
      <pc:sldChg chg="addSp delSp modSp add del mod ord">
        <pc:chgData name="Brenna Kelly" userId="53a0a131889bd12c" providerId="LiveId" clId="{93DE185C-8EB7-4AD8-9C59-FBF9DC52FD56}" dt="2022-06-15T17:19:01.619" v="3092" actId="47"/>
        <pc:sldMkLst>
          <pc:docMk/>
          <pc:sldMk cId="4166798254" sldId="415"/>
        </pc:sldMkLst>
        <pc:spChg chg="add del">
          <ac:chgData name="Brenna Kelly" userId="53a0a131889bd12c" providerId="LiveId" clId="{93DE185C-8EB7-4AD8-9C59-FBF9DC52FD56}" dt="2022-06-15T15:34:05.964" v="2889"/>
          <ac:spMkLst>
            <pc:docMk/>
            <pc:sldMk cId="4166798254" sldId="415"/>
            <ac:spMk id="4" creationId="{E8957F30-DEEF-8848-7E3C-9620C7E546F0}"/>
          </ac:spMkLst>
        </pc:spChg>
        <pc:spChg chg="add del mod">
          <ac:chgData name="Brenna Kelly" userId="53a0a131889bd12c" providerId="LiveId" clId="{93DE185C-8EB7-4AD8-9C59-FBF9DC52FD56}" dt="2022-06-15T15:33:47.436" v="2885"/>
          <ac:spMkLst>
            <pc:docMk/>
            <pc:sldMk cId="4166798254" sldId="415"/>
            <ac:spMk id="11" creationId="{5CD7B7D7-38B8-A9F0-E5E8-562705BE91C8}"/>
          </ac:spMkLst>
        </pc:spChg>
        <pc:spChg chg="add del mod">
          <ac:chgData name="Brenna Kelly" userId="53a0a131889bd12c" providerId="LiveId" clId="{93DE185C-8EB7-4AD8-9C59-FBF9DC52FD56}" dt="2022-06-15T15:34:05.964" v="2889"/>
          <ac:spMkLst>
            <pc:docMk/>
            <pc:sldMk cId="4166798254" sldId="415"/>
            <ac:spMk id="13" creationId="{5C20E1C5-8D34-8EFF-F115-7C23D07D9FBA}"/>
          </ac:spMkLst>
        </pc:spChg>
        <pc:picChg chg="add del mod">
          <ac:chgData name="Brenna Kelly" userId="53a0a131889bd12c" providerId="LiveId" clId="{93DE185C-8EB7-4AD8-9C59-FBF9DC52FD56}" dt="2022-06-15T15:34:56.191" v="2894" actId="21"/>
          <ac:picMkLst>
            <pc:docMk/>
            <pc:sldMk cId="4166798254" sldId="415"/>
            <ac:picMk id="3" creationId="{20358171-FD33-C3FA-C615-71719000A969}"/>
          </ac:picMkLst>
        </pc:picChg>
        <pc:picChg chg="add del mod">
          <ac:chgData name="Brenna Kelly" userId="53a0a131889bd12c" providerId="LiveId" clId="{93DE185C-8EB7-4AD8-9C59-FBF9DC52FD56}" dt="2022-06-15T15:34:56.191" v="2894" actId="21"/>
          <ac:picMkLst>
            <pc:docMk/>
            <pc:sldMk cId="4166798254" sldId="415"/>
            <ac:picMk id="6" creationId="{CFC23EB0-F699-DE19-367A-65F55981FC7E}"/>
          </ac:picMkLst>
        </pc:picChg>
        <pc:picChg chg="del">
          <ac:chgData name="Brenna Kelly" userId="53a0a131889bd12c" providerId="LiveId" clId="{93DE185C-8EB7-4AD8-9C59-FBF9DC52FD56}" dt="2022-06-15T15:03:01.068" v="2737" actId="478"/>
          <ac:picMkLst>
            <pc:docMk/>
            <pc:sldMk cId="4166798254" sldId="415"/>
            <ac:picMk id="8" creationId="{54FF9357-E6C1-D81B-D048-67DF130333E0}"/>
          </ac:picMkLst>
        </pc:picChg>
        <pc:picChg chg="add del mod">
          <ac:chgData name="Brenna Kelly" userId="53a0a131889bd12c" providerId="LiveId" clId="{93DE185C-8EB7-4AD8-9C59-FBF9DC52FD56}" dt="2022-06-15T15:34:56.191" v="2894" actId="21"/>
          <ac:picMkLst>
            <pc:docMk/>
            <pc:sldMk cId="4166798254" sldId="415"/>
            <ac:picMk id="9" creationId="{BC2D3877-4AD0-2CF0-422E-A54C2CED0F3B}"/>
          </ac:picMkLst>
        </pc:picChg>
        <pc:picChg chg="add del">
          <ac:chgData name="Brenna Kelly" userId="53a0a131889bd12c" providerId="LiveId" clId="{93DE185C-8EB7-4AD8-9C59-FBF9DC52FD56}" dt="2022-06-15T15:33:52.955" v="2887"/>
          <ac:picMkLst>
            <pc:docMk/>
            <pc:sldMk cId="4166798254" sldId="415"/>
            <ac:picMk id="10" creationId="{5F1C9EAC-E351-8ACC-FFB3-68568DB04BAC}"/>
          </ac:picMkLst>
        </pc:picChg>
        <pc:picChg chg="add del mod">
          <ac:chgData name="Brenna Kelly" userId="53a0a131889bd12c" providerId="LiveId" clId="{93DE185C-8EB7-4AD8-9C59-FBF9DC52FD56}" dt="2022-06-15T17:18:53.836" v="3090" actId="21"/>
          <ac:picMkLst>
            <pc:docMk/>
            <pc:sldMk cId="4166798254" sldId="415"/>
            <ac:picMk id="14" creationId="{292D7F71-E3D9-D4FF-75C4-1389A96B78EB}"/>
          </ac:picMkLst>
        </pc:picChg>
        <pc:picChg chg="add del mod">
          <ac:chgData name="Brenna Kelly" userId="53a0a131889bd12c" providerId="LiveId" clId="{93DE185C-8EB7-4AD8-9C59-FBF9DC52FD56}" dt="2022-06-15T17:18:53.836" v="3090" actId="21"/>
          <ac:picMkLst>
            <pc:docMk/>
            <pc:sldMk cId="4166798254" sldId="415"/>
            <ac:picMk id="17" creationId="{DFCE7007-EF38-30D2-721E-967FBB6AA5FC}"/>
          </ac:picMkLst>
        </pc:picChg>
      </pc:sldChg>
      <pc:sldChg chg="addSp delSp modSp add mod modNotesTx">
        <pc:chgData name="Brenna Kelly" userId="53a0a131889bd12c" providerId="LiveId" clId="{93DE185C-8EB7-4AD8-9C59-FBF9DC52FD56}" dt="2022-06-15T19:18:44.349" v="5911" actId="1036"/>
        <pc:sldMkLst>
          <pc:docMk/>
          <pc:sldMk cId="124920859" sldId="416"/>
        </pc:sldMkLst>
        <pc:picChg chg="add mod">
          <ac:chgData name="Brenna Kelly" userId="53a0a131889bd12c" providerId="LiveId" clId="{93DE185C-8EB7-4AD8-9C59-FBF9DC52FD56}" dt="2022-06-15T19:18:44.349" v="5911" actId="1036"/>
          <ac:picMkLst>
            <pc:docMk/>
            <pc:sldMk cId="124920859" sldId="416"/>
            <ac:picMk id="6" creationId="{03142398-1A45-6410-E4C8-988F7830A3F5}"/>
          </ac:picMkLst>
        </pc:picChg>
        <pc:picChg chg="add mod">
          <ac:chgData name="Brenna Kelly" userId="53a0a131889bd12c" providerId="LiveId" clId="{93DE185C-8EB7-4AD8-9C59-FBF9DC52FD56}" dt="2022-06-15T19:18:40.520" v="5904" actId="1036"/>
          <ac:picMkLst>
            <pc:docMk/>
            <pc:sldMk cId="124920859" sldId="416"/>
            <ac:picMk id="7" creationId="{80266C98-1156-5A5C-42DD-93B668F97B8A}"/>
          </ac:picMkLst>
        </pc:picChg>
        <pc:picChg chg="del">
          <ac:chgData name="Brenna Kelly" userId="53a0a131889bd12c" providerId="LiveId" clId="{93DE185C-8EB7-4AD8-9C59-FBF9DC52FD56}" dt="2022-06-15T15:34:15.745" v="2891" actId="478"/>
          <ac:picMkLst>
            <pc:docMk/>
            <pc:sldMk cId="124920859" sldId="416"/>
            <ac:picMk id="8" creationId="{54FF9357-E6C1-D81B-D048-67DF130333E0}"/>
          </ac:picMkLst>
        </pc:picChg>
        <pc:picChg chg="add mod modCrop">
          <ac:chgData name="Brenna Kelly" userId="53a0a131889bd12c" providerId="LiveId" clId="{93DE185C-8EB7-4AD8-9C59-FBF9DC52FD56}" dt="2022-06-15T19:18:36.390" v="5899" actId="1036"/>
          <ac:picMkLst>
            <pc:docMk/>
            <pc:sldMk cId="124920859" sldId="416"/>
            <ac:picMk id="10" creationId="{C918C68C-102B-74F5-5CE1-EB363EC4798C}"/>
          </ac:picMkLst>
        </pc:picChg>
      </pc:sldChg>
      <pc:sldChg chg="addSp delSp modSp add mod">
        <pc:chgData name="Brenna Kelly" userId="53a0a131889bd12c" providerId="LiveId" clId="{93DE185C-8EB7-4AD8-9C59-FBF9DC52FD56}" dt="2022-06-15T19:23:33.893" v="5961" actId="14100"/>
        <pc:sldMkLst>
          <pc:docMk/>
          <pc:sldMk cId="4201110911" sldId="417"/>
        </pc:sldMkLst>
        <pc:picChg chg="add mod modCrop">
          <ac:chgData name="Brenna Kelly" userId="53a0a131889bd12c" providerId="LiveId" clId="{93DE185C-8EB7-4AD8-9C59-FBF9DC52FD56}" dt="2022-06-15T19:23:25.229" v="5959" actId="14100"/>
          <ac:picMkLst>
            <pc:docMk/>
            <pc:sldMk cId="4201110911" sldId="417"/>
            <ac:picMk id="3" creationId="{D1E245D3-8D46-DF09-B094-667248F22DCF}"/>
          </ac:picMkLst>
        </pc:picChg>
        <pc:picChg chg="add del mod">
          <ac:chgData name="Brenna Kelly" userId="53a0a131889bd12c" providerId="LiveId" clId="{93DE185C-8EB7-4AD8-9C59-FBF9DC52FD56}" dt="2022-06-15T16:16:20.032" v="3057" actId="478"/>
          <ac:picMkLst>
            <pc:docMk/>
            <pc:sldMk cId="4201110911" sldId="417"/>
            <ac:picMk id="6" creationId="{382CDFCC-F4C1-A338-846C-6B6AFB954699}"/>
          </ac:picMkLst>
        </pc:picChg>
        <pc:picChg chg="add mod modCrop">
          <ac:chgData name="Brenna Kelly" userId="53a0a131889bd12c" providerId="LiveId" clId="{93DE185C-8EB7-4AD8-9C59-FBF9DC52FD56}" dt="2022-06-15T19:23:33.893" v="5961" actId="14100"/>
          <ac:picMkLst>
            <pc:docMk/>
            <pc:sldMk cId="4201110911" sldId="417"/>
            <ac:picMk id="8" creationId="{A181F94A-0D49-CB76-5A60-69854D7D133A}"/>
          </ac:picMkLst>
        </pc:picChg>
      </pc:sldChg>
      <pc:sldChg chg="addSp modSp add mod">
        <pc:chgData name="Brenna Kelly" userId="53a0a131889bd12c" providerId="LiveId" clId="{93DE185C-8EB7-4AD8-9C59-FBF9DC52FD56}" dt="2022-06-15T19:20:37.814" v="5948" actId="1076"/>
        <pc:sldMkLst>
          <pc:docMk/>
          <pc:sldMk cId="3422473180" sldId="418"/>
        </pc:sldMkLst>
        <pc:spChg chg="mod">
          <ac:chgData name="Brenna Kelly" userId="53a0a131889bd12c" providerId="LiveId" clId="{93DE185C-8EB7-4AD8-9C59-FBF9DC52FD56}" dt="2022-06-15T15:41:26.772" v="2937" actId="20577"/>
          <ac:spMkLst>
            <pc:docMk/>
            <pc:sldMk cId="3422473180" sldId="418"/>
            <ac:spMk id="9" creationId="{2E9A6D8D-D48A-F101-82FC-B1842FBF729D}"/>
          </ac:spMkLst>
        </pc:spChg>
        <pc:picChg chg="add mod modCrop">
          <ac:chgData name="Brenna Kelly" userId="53a0a131889bd12c" providerId="LiveId" clId="{93DE185C-8EB7-4AD8-9C59-FBF9DC52FD56}" dt="2022-06-15T15:46:33.097" v="3039" actId="14100"/>
          <ac:picMkLst>
            <pc:docMk/>
            <pc:sldMk cId="3422473180" sldId="418"/>
            <ac:picMk id="3" creationId="{778D4497-A185-2541-BA8C-B1D92A2E0473}"/>
          </ac:picMkLst>
        </pc:picChg>
        <pc:picChg chg="add mod">
          <ac:chgData name="Brenna Kelly" userId="53a0a131889bd12c" providerId="LiveId" clId="{93DE185C-8EB7-4AD8-9C59-FBF9DC52FD56}" dt="2022-06-15T19:20:37.814" v="5948" actId="1076"/>
          <ac:picMkLst>
            <pc:docMk/>
            <pc:sldMk cId="3422473180" sldId="418"/>
            <ac:picMk id="6" creationId="{0BA8D704-B1A6-DD16-6B6B-56E97735BB02}"/>
          </ac:picMkLst>
        </pc:picChg>
        <pc:picChg chg="add mod modCrop">
          <ac:chgData name="Brenna Kelly" userId="53a0a131889bd12c" providerId="LiveId" clId="{93DE185C-8EB7-4AD8-9C59-FBF9DC52FD56}" dt="2022-06-15T19:20:28.318" v="5946" actId="14100"/>
          <ac:picMkLst>
            <pc:docMk/>
            <pc:sldMk cId="3422473180" sldId="418"/>
            <ac:picMk id="8" creationId="{DCD03C07-2197-DC1A-6A5F-407F5BDB7D29}"/>
          </ac:picMkLst>
        </pc:picChg>
        <pc:picChg chg="add mod modCrop">
          <ac:chgData name="Brenna Kelly" userId="53a0a131889bd12c" providerId="LiveId" clId="{93DE185C-8EB7-4AD8-9C59-FBF9DC52FD56}" dt="2022-06-15T19:20:34.517" v="5947" actId="1076"/>
          <ac:picMkLst>
            <pc:docMk/>
            <pc:sldMk cId="3422473180" sldId="418"/>
            <ac:picMk id="11" creationId="{9083DBDA-CB2B-2914-2F0F-EF9CFC9313C4}"/>
          </ac:picMkLst>
        </pc:picChg>
        <pc:picChg chg="add mod modCrop">
          <ac:chgData name="Brenna Kelly" userId="53a0a131889bd12c" providerId="LiveId" clId="{93DE185C-8EB7-4AD8-9C59-FBF9DC52FD56}" dt="2022-06-15T19:20:06.036" v="5943" actId="1038"/>
          <ac:picMkLst>
            <pc:docMk/>
            <pc:sldMk cId="3422473180" sldId="418"/>
            <ac:picMk id="13" creationId="{5907553D-474B-EE93-E20F-3F1FEF78396D}"/>
          </ac:picMkLst>
        </pc:picChg>
      </pc:sldChg>
      <pc:sldChg chg="add del">
        <pc:chgData name="Brenna Kelly" userId="53a0a131889bd12c" providerId="LiveId" clId="{93DE185C-8EB7-4AD8-9C59-FBF9DC52FD56}" dt="2022-06-15T17:44:47.025" v="3200" actId="47"/>
        <pc:sldMkLst>
          <pc:docMk/>
          <pc:sldMk cId="1290835890" sldId="419"/>
        </pc:sldMkLst>
      </pc:sldChg>
      <pc:sldChg chg="addSp delSp modSp add del">
        <pc:chgData name="Brenna Kelly" userId="53a0a131889bd12c" providerId="LiveId" clId="{93DE185C-8EB7-4AD8-9C59-FBF9DC52FD56}" dt="2022-06-15T17:44:42.948" v="3199" actId="47"/>
        <pc:sldMkLst>
          <pc:docMk/>
          <pc:sldMk cId="706847135" sldId="420"/>
        </pc:sldMkLst>
        <pc:spChg chg="add del">
          <ac:chgData name="Brenna Kelly" userId="53a0a131889bd12c" providerId="LiveId" clId="{93DE185C-8EB7-4AD8-9C59-FBF9DC52FD56}" dt="2022-06-15T16:28:00.487" v="3075"/>
          <ac:spMkLst>
            <pc:docMk/>
            <pc:sldMk cId="706847135" sldId="420"/>
            <ac:spMk id="4" creationId="{E8957F30-DEEF-8848-7E3C-9620C7E546F0}"/>
          </ac:spMkLst>
        </pc:spChg>
        <pc:spChg chg="add del mod">
          <ac:chgData name="Brenna Kelly" userId="53a0a131889bd12c" providerId="LiveId" clId="{93DE185C-8EB7-4AD8-9C59-FBF9DC52FD56}" dt="2022-06-15T16:28:00.487" v="3075"/>
          <ac:spMkLst>
            <pc:docMk/>
            <pc:sldMk cId="706847135" sldId="420"/>
            <ac:spMk id="5" creationId="{39983865-E71E-C739-2241-6A17A24BD425}"/>
          </ac:spMkLst>
        </pc:spChg>
      </pc:sldChg>
      <pc:sldChg chg="addSp delSp modSp add mod ord">
        <pc:chgData name="Brenna Kelly" userId="53a0a131889bd12c" providerId="LiveId" clId="{93DE185C-8EB7-4AD8-9C59-FBF9DC52FD56}" dt="2022-06-15T17:44:33.646" v="3198" actId="1076"/>
        <pc:sldMkLst>
          <pc:docMk/>
          <pc:sldMk cId="165279913" sldId="421"/>
        </pc:sldMkLst>
        <pc:picChg chg="del">
          <ac:chgData name="Brenna Kelly" userId="53a0a131889bd12c" providerId="LiveId" clId="{93DE185C-8EB7-4AD8-9C59-FBF9DC52FD56}" dt="2022-06-15T16:28:19.065" v="3078" actId="478"/>
          <ac:picMkLst>
            <pc:docMk/>
            <pc:sldMk cId="165279913" sldId="421"/>
            <ac:picMk id="3" creationId="{D1E245D3-8D46-DF09-B094-667248F22DCF}"/>
          </ac:picMkLst>
        </pc:picChg>
        <pc:picChg chg="add mod">
          <ac:chgData name="Brenna Kelly" userId="53a0a131889bd12c" providerId="LiveId" clId="{93DE185C-8EB7-4AD8-9C59-FBF9DC52FD56}" dt="2022-06-15T17:44:33.646" v="3198" actId="1076"/>
          <ac:picMkLst>
            <pc:docMk/>
            <pc:sldMk cId="165279913" sldId="421"/>
            <ac:picMk id="5" creationId="{E596619E-FC9B-B11D-4B69-11866E252A23}"/>
          </ac:picMkLst>
        </pc:picChg>
        <pc:picChg chg="add del mod">
          <ac:chgData name="Brenna Kelly" userId="53a0a131889bd12c" providerId="LiveId" clId="{93DE185C-8EB7-4AD8-9C59-FBF9DC52FD56}" dt="2022-06-15T17:42:09.601" v="3182" actId="478"/>
          <ac:picMkLst>
            <pc:docMk/>
            <pc:sldMk cId="165279913" sldId="421"/>
            <ac:picMk id="7" creationId="{47CABAB5-0F4B-E61C-3FA7-B809F947AB2E}"/>
          </ac:picMkLst>
        </pc:picChg>
        <pc:picChg chg="del">
          <ac:chgData name="Brenna Kelly" userId="53a0a131889bd12c" providerId="LiveId" clId="{93DE185C-8EB7-4AD8-9C59-FBF9DC52FD56}" dt="2022-06-15T16:28:19.874" v="3079" actId="478"/>
          <ac:picMkLst>
            <pc:docMk/>
            <pc:sldMk cId="165279913" sldId="421"/>
            <ac:picMk id="8" creationId="{A181F94A-0D49-CB76-5A60-69854D7D133A}"/>
          </ac:picMkLst>
        </pc:picChg>
        <pc:picChg chg="add del mod">
          <ac:chgData name="Brenna Kelly" userId="53a0a131889bd12c" providerId="LiveId" clId="{93DE185C-8EB7-4AD8-9C59-FBF9DC52FD56}" dt="2022-06-15T17:41:29.815" v="3178" actId="478"/>
          <ac:picMkLst>
            <pc:docMk/>
            <pc:sldMk cId="165279913" sldId="421"/>
            <ac:picMk id="10" creationId="{91F5EB00-D417-C796-29E8-DC06F83F42BC}"/>
          </ac:picMkLst>
        </pc:picChg>
        <pc:picChg chg="add mod modCrop">
          <ac:chgData name="Brenna Kelly" userId="53a0a131889bd12c" providerId="LiveId" clId="{93DE185C-8EB7-4AD8-9C59-FBF9DC52FD56}" dt="2022-06-15T17:44:30.550" v="3197" actId="1076"/>
          <ac:picMkLst>
            <pc:docMk/>
            <pc:sldMk cId="165279913" sldId="421"/>
            <ac:picMk id="11" creationId="{41BD08F9-B1F2-8DBD-DC14-CCE31A1B3BBE}"/>
          </ac:picMkLst>
        </pc:picChg>
      </pc:sldChg>
      <pc:sldChg chg="delSp add del mod">
        <pc:chgData name="Brenna Kelly" userId="53a0a131889bd12c" providerId="LiveId" clId="{93DE185C-8EB7-4AD8-9C59-FBF9DC52FD56}" dt="2022-06-15T17:48:08.870" v="3201" actId="47"/>
        <pc:sldMkLst>
          <pc:docMk/>
          <pc:sldMk cId="1675603263" sldId="422"/>
        </pc:sldMkLst>
        <pc:picChg chg="del">
          <ac:chgData name="Brenna Kelly" userId="53a0a131889bd12c" providerId="LiveId" clId="{93DE185C-8EB7-4AD8-9C59-FBF9DC52FD56}" dt="2022-06-15T16:28:21.906" v="3080" actId="478"/>
          <ac:picMkLst>
            <pc:docMk/>
            <pc:sldMk cId="1675603263" sldId="422"/>
            <ac:picMk id="3" creationId="{D1E245D3-8D46-DF09-B094-667248F22DCF}"/>
          </ac:picMkLst>
        </pc:picChg>
        <pc:picChg chg="del">
          <ac:chgData name="Brenna Kelly" userId="53a0a131889bd12c" providerId="LiveId" clId="{93DE185C-8EB7-4AD8-9C59-FBF9DC52FD56}" dt="2022-06-15T16:28:22.353" v="3081" actId="478"/>
          <ac:picMkLst>
            <pc:docMk/>
            <pc:sldMk cId="1675603263" sldId="422"/>
            <ac:picMk id="8" creationId="{A181F94A-0D49-CB76-5A60-69854D7D133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B3CF8-5EDB-4197-B447-1CA4258D2506}" type="doc">
      <dgm:prSet loTypeId="urn:microsoft.com/office/officeart/2005/8/layout/gear1" loCatId="cycle" qsTypeId="urn:microsoft.com/office/officeart/2005/8/quickstyle/simple4" qsCatId="simple" csTypeId="urn:microsoft.com/office/officeart/2005/8/colors/accent1_2" csCatId="accent1" phldr="1"/>
      <dgm:spPr/>
      <dgm:t>
        <a:bodyPr/>
        <a:lstStyle/>
        <a:p>
          <a:endParaRPr lang="en-US"/>
        </a:p>
      </dgm:t>
    </dgm:pt>
    <dgm:pt modelId="{E3A37365-93B9-41A9-A9B7-7EF34FE9A9E1}">
      <dgm:prSet phldrT="[Text]" custT="1"/>
      <dgm:spPr/>
      <dgm:t>
        <a:bodyPr/>
        <a:lstStyle/>
        <a:p>
          <a:pPr marL="0" lvl="0" indent="0" algn="ctr" defTabSz="889000">
            <a:lnSpc>
              <a:spcPct val="90000"/>
            </a:lnSpc>
            <a:spcBef>
              <a:spcPct val="0"/>
            </a:spcBef>
            <a:spcAft>
              <a:spcPct val="35000"/>
            </a:spcAft>
            <a:buNone/>
          </a:pPr>
          <a:r>
            <a:rPr lang="en-US" sz="2000" kern="1200" dirty="0">
              <a:latin typeface="Tenorite "/>
              <a:ea typeface="+mn-ea"/>
              <a:cs typeface="+mn-cs"/>
            </a:rPr>
            <a:t>Opportunity</a:t>
          </a:r>
        </a:p>
      </dgm:t>
    </dgm:pt>
    <dgm:pt modelId="{ADB9F620-4DF7-4155-8EB6-9943DEE70CDA}" type="parTrans" cxnId="{AEE479FD-CA71-4346-BF4D-6B0BEA5091CB}">
      <dgm:prSet/>
      <dgm:spPr/>
      <dgm:t>
        <a:bodyPr/>
        <a:lstStyle/>
        <a:p>
          <a:endParaRPr lang="en-US"/>
        </a:p>
      </dgm:t>
    </dgm:pt>
    <dgm:pt modelId="{02499256-09FB-4B9A-9993-C7E9B3AA882B}" type="sibTrans" cxnId="{AEE479FD-CA71-4346-BF4D-6B0BEA5091CB}">
      <dgm:prSet/>
      <dgm:spPr/>
      <dgm:t>
        <a:bodyPr/>
        <a:lstStyle/>
        <a:p>
          <a:endParaRPr lang="en-US"/>
        </a:p>
      </dgm:t>
    </dgm:pt>
    <dgm:pt modelId="{97C024B8-474F-4F32-91F5-B388B5C5C0CB}">
      <dgm:prSet phldrT="[Text]"/>
      <dgm:spPr/>
      <dgm:t>
        <a:bodyPr/>
        <a:lstStyle/>
        <a:p>
          <a:r>
            <a:rPr lang="en-US" dirty="0"/>
            <a:t>Financials</a:t>
          </a:r>
        </a:p>
      </dgm:t>
    </dgm:pt>
    <dgm:pt modelId="{5CEBCC61-BCF0-4502-9C62-13CA3A5541EF}" type="parTrans" cxnId="{0649C8AA-C307-4263-8F84-153FE380E620}">
      <dgm:prSet/>
      <dgm:spPr/>
      <dgm:t>
        <a:bodyPr/>
        <a:lstStyle/>
        <a:p>
          <a:endParaRPr lang="en-US"/>
        </a:p>
      </dgm:t>
    </dgm:pt>
    <dgm:pt modelId="{85C15BD2-96D1-46CD-A85A-9C04567E118B}" type="sibTrans" cxnId="{0649C8AA-C307-4263-8F84-153FE380E620}">
      <dgm:prSet/>
      <dgm:spPr/>
      <dgm:t>
        <a:bodyPr/>
        <a:lstStyle/>
        <a:p>
          <a:endParaRPr lang="en-US"/>
        </a:p>
      </dgm:t>
    </dgm:pt>
    <dgm:pt modelId="{290B215F-0B48-4DF5-A8AF-FD430222F050}">
      <dgm:prSet phldrT="[Text]"/>
      <dgm:spPr/>
      <dgm:t>
        <a:bodyPr/>
        <a:lstStyle/>
        <a:p>
          <a:r>
            <a:rPr lang="en-US" dirty="0"/>
            <a:t>Consumers</a:t>
          </a:r>
        </a:p>
      </dgm:t>
    </dgm:pt>
    <dgm:pt modelId="{94055073-189E-49E3-B82F-9E5735C60D27}" type="parTrans" cxnId="{983D381F-3906-47FE-A19B-85F0844D25F3}">
      <dgm:prSet/>
      <dgm:spPr/>
      <dgm:t>
        <a:bodyPr/>
        <a:lstStyle/>
        <a:p>
          <a:endParaRPr lang="en-US"/>
        </a:p>
      </dgm:t>
    </dgm:pt>
    <dgm:pt modelId="{F76F4906-618E-4C37-ABB3-09B84539296C}" type="sibTrans" cxnId="{983D381F-3906-47FE-A19B-85F0844D25F3}">
      <dgm:prSet/>
      <dgm:spPr/>
      <dgm:t>
        <a:bodyPr/>
        <a:lstStyle/>
        <a:p>
          <a:endParaRPr lang="en-US"/>
        </a:p>
      </dgm:t>
    </dgm:pt>
    <dgm:pt modelId="{9DD96AF1-0E4F-4F00-AC3A-49C1FB277F1B}">
      <dgm:prSet custT="1"/>
      <dgm:spPr/>
      <dgm:t>
        <a:bodyPr/>
        <a:lstStyle/>
        <a:p>
          <a:r>
            <a:rPr lang="en-US" sz="1100" dirty="0"/>
            <a:t>Landscape has forever changed</a:t>
          </a:r>
        </a:p>
      </dgm:t>
    </dgm:pt>
    <dgm:pt modelId="{EB953C74-C11A-4F8E-B8F4-1AB76E64332A}" type="parTrans" cxnId="{9BA0BE59-4695-4E6E-9A32-4CB5E8ECDF29}">
      <dgm:prSet/>
      <dgm:spPr/>
      <dgm:t>
        <a:bodyPr/>
        <a:lstStyle/>
        <a:p>
          <a:endParaRPr lang="en-US"/>
        </a:p>
      </dgm:t>
    </dgm:pt>
    <dgm:pt modelId="{B607567E-44AD-44EF-B307-D3FE783C0250}" type="sibTrans" cxnId="{9BA0BE59-4695-4E6E-9A32-4CB5E8ECDF29}">
      <dgm:prSet/>
      <dgm:spPr/>
      <dgm:t>
        <a:bodyPr/>
        <a:lstStyle/>
        <a:p>
          <a:endParaRPr lang="en-US"/>
        </a:p>
      </dgm:t>
    </dgm:pt>
    <dgm:pt modelId="{AD087AA6-66E8-42E9-AD4D-A97B71D847CF}">
      <dgm:prSet custT="1"/>
      <dgm:spPr/>
      <dgm:t>
        <a:bodyPr/>
        <a:lstStyle/>
        <a:p>
          <a:r>
            <a:rPr lang="en-US" sz="1100" dirty="0"/>
            <a:t>Grocery has had the biggest shift in shopping habits</a:t>
          </a:r>
        </a:p>
      </dgm:t>
    </dgm:pt>
    <dgm:pt modelId="{9B17A58B-DB29-4344-8747-702B5BEEE6E7}" type="parTrans" cxnId="{C8FE3EAE-ADB7-49A3-B85F-6C96925C2930}">
      <dgm:prSet/>
      <dgm:spPr/>
      <dgm:t>
        <a:bodyPr/>
        <a:lstStyle/>
        <a:p>
          <a:endParaRPr lang="en-US"/>
        </a:p>
      </dgm:t>
    </dgm:pt>
    <dgm:pt modelId="{2A6FF6FA-5AE9-4018-837D-C7B0406AC9EF}" type="sibTrans" cxnId="{C8FE3EAE-ADB7-49A3-B85F-6C96925C2930}">
      <dgm:prSet/>
      <dgm:spPr/>
      <dgm:t>
        <a:bodyPr/>
        <a:lstStyle/>
        <a:p>
          <a:endParaRPr lang="en-US"/>
        </a:p>
      </dgm:t>
    </dgm:pt>
    <dgm:pt modelId="{43C8CA9A-DF6A-4E09-8CB1-F683BA566B19}">
      <dgm:prSet custT="1"/>
      <dgm:spPr/>
      <dgm:t>
        <a:bodyPr/>
        <a:lstStyle/>
        <a:p>
          <a:r>
            <a:rPr lang="en-US" sz="1100" dirty="0"/>
            <a:t>Providing recommendations will ease meal planning stress</a:t>
          </a:r>
        </a:p>
      </dgm:t>
    </dgm:pt>
    <dgm:pt modelId="{CBA919E9-D2D7-4BE0-B30A-9887BEBCA15D}" type="parTrans" cxnId="{EE536CFC-E588-4C0E-8638-BA23C6E048DA}">
      <dgm:prSet/>
      <dgm:spPr/>
      <dgm:t>
        <a:bodyPr/>
        <a:lstStyle/>
        <a:p>
          <a:endParaRPr lang="en-US"/>
        </a:p>
      </dgm:t>
    </dgm:pt>
    <dgm:pt modelId="{E8206912-270D-4BFF-8E1C-A6D91DBBF62F}" type="sibTrans" cxnId="{EE536CFC-E588-4C0E-8638-BA23C6E048DA}">
      <dgm:prSet/>
      <dgm:spPr/>
      <dgm:t>
        <a:bodyPr/>
        <a:lstStyle/>
        <a:p>
          <a:endParaRPr lang="en-US"/>
        </a:p>
      </dgm:t>
    </dgm:pt>
    <dgm:pt modelId="{740E7221-591B-46BA-B1E1-58E6A5779E7F}">
      <dgm:prSet phldrT="[Text]" custT="1"/>
      <dgm:spPr/>
      <dgm:t>
        <a:bodyPr/>
        <a:lstStyle/>
        <a:p>
          <a:r>
            <a:rPr lang="en-US" sz="1100" dirty="0"/>
            <a:t>U.S. shoppers 2022 estimated figures to top out at $85 billion for groceries alone for the year</a:t>
          </a:r>
        </a:p>
      </dgm:t>
    </dgm:pt>
    <dgm:pt modelId="{9738D666-1D87-4E9C-86A9-00B3638CBC93}" type="parTrans" cxnId="{932504EC-7765-4C78-84F2-98AF0C41C153}">
      <dgm:prSet/>
      <dgm:spPr/>
      <dgm:t>
        <a:bodyPr/>
        <a:lstStyle/>
        <a:p>
          <a:endParaRPr lang="en-US"/>
        </a:p>
      </dgm:t>
    </dgm:pt>
    <dgm:pt modelId="{A1FD4832-3147-4477-B98E-EBCC72A412B0}" type="sibTrans" cxnId="{932504EC-7765-4C78-84F2-98AF0C41C153}">
      <dgm:prSet/>
      <dgm:spPr/>
      <dgm:t>
        <a:bodyPr/>
        <a:lstStyle/>
        <a:p>
          <a:endParaRPr lang="en-US"/>
        </a:p>
      </dgm:t>
    </dgm:pt>
    <dgm:pt modelId="{ECFC1EBC-EBA7-4C85-BA85-A0C062342A91}">
      <dgm:prSet custT="1"/>
      <dgm:spPr/>
      <dgm:t>
        <a:bodyPr/>
        <a:lstStyle/>
        <a:p>
          <a:r>
            <a:rPr lang="en-US" sz="1100" dirty="0"/>
            <a:t>Monthly grocery spending has more than doubled since pandemic onset</a:t>
          </a:r>
        </a:p>
      </dgm:t>
    </dgm:pt>
    <dgm:pt modelId="{6965D4CD-9CC3-49BE-B232-08D94FE1FEDA}" type="parTrans" cxnId="{3F20A170-A37E-413A-8539-1E3957AC8817}">
      <dgm:prSet/>
      <dgm:spPr/>
      <dgm:t>
        <a:bodyPr/>
        <a:lstStyle/>
        <a:p>
          <a:endParaRPr lang="en-US"/>
        </a:p>
      </dgm:t>
    </dgm:pt>
    <dgm:pt modelId="{83A07A13-F16A-4851-A41B-921996B1E586}" type="sibTrans" cxnId="{3F20A170-A37E-413A-8539-1E3957AC8817}">
      <dgm:prSet/>
      <dgm:spPr/>
      <dgm:t>
        <a:bodyPr/>
        <a:lstStyle/>
        <a:p>
          <a:endParaRPr lang="en-US"/>
        </a:p>
      </dgm:t>
    </dgm:pt>
    <dgm:pt modelId="{45B45650-B89E-4A5A-8CED-230601501C57}">
      <dgm:prSet phldrT="[Text]" custT="1"/>
      <dgm:spPr/>
      <dgm:t>
        <a:bodyPr/>
        <a:lstStyle/>
        <a:p>
          <a:r>
            <a:rPr lang="en-US" sz="1100" dirty="0"/>
            <a:t>Speed and convenience increasing demands</a:t>
          </a:r>
        </a:p>
      </dgm:t>
    </dgm:pt>
    <dgm:pt modelId="{67C27BF5-C2BE-4018-99C4-BC4A387A28DD}" type="parTrans" cxnId="{427DB463-A2EF-47C1-8CB2-D4A27F2E66B8}">
      <dgm:prSet/>
      <dgm:spPr/>
      <dgm:t>
        <a:bodyPr/>
        <a:lstStyle/>
        <a:p>
          <a:endParaRPr lang="en-US"/>
        </a:p>
      </dgm:t>
    </dgm:pt>
    <dgm:pt modelId="{F5739D21-8EB8-4A30-A661-058977E6CAAA}" type="sibTrans" cxnId="{427DB463-A2EF-47C1-8CB2-D4A27F2E66B8}">
      <dgm:prSet/>
      <dgm:spPr/>
      <dgm:t>
        <a:bodyPr/>
        <a:lstStyle/>
        <a:p>
          <a:endParaRPr lang="en-US"/>
        </a:p>
      </dgm:t>
    </dgm:pt>
    <dgm:pt modelId="{DE98B963-D4FC-4DDC-855F-6D69EF46C367}">
      <dgm:prSet custT="1"/>
      <dgm:spPr/>
      <dgm:t>
        <a:bodyPr/>
        <a:lstStyle/>
        <a:p>
          <a:r>
            <a:rPr lang="en-US" sz="1100" dirty="0"/>
            <a:t>Sellers adapting rapidly to pick-up and delivery modalities</a:t>
          </a:r>
        </a:p>
      </dgm:t>
    </dgm:pt>
    <dgm:pt modelId="{89D34E3E-02A6-488E-947F-83B5C993DAB6}" type="parTrans" cxnId="{940B0B98-E7F9-4D7A-9F9C-91E992CEA280}">
      <dgm:prSet/>
      <dgm:spPr/>
      <dgm:t>
        <a:bodyPr/>
        <a:lstStyle/>
        <a:p>
          <a:endParaRPr lang="en-US"/>
        </a:p>
      </dgm:t>
    </dgm:pt>
    <dgm:pt modelId="{8DE7D0CE-4EC8-4FDE-AD79-DD780F2677D1}" type="sibTrans" cxnId="{940B0B98-E7F9-4D7A-9F9C-91E992CEA280}">
      <dgm:prSet/>
      <dgm:spPr/>
      <dgm:t>
        <a:bodyPr/>
        <a:lstStyle/>
        <a:p>
          <a:endParaRPr lang="en-US"/>
        </a:p>
      </dgm:t>
    </dgm:pt>
    <dgm:pt modelId="{4AD4193E-94C5-4891-B5E4-9820F10CA522}">
      <dgm:prSet custT="1"/>
      <dgm:spPr/>
      <dgm:t>
        <a:bodyPr/>
        <a:lstStyle/>
        <a:p>
          <a:r>
            <a:rPr lang="en-US" sz="1100" dirty="0"/>
            <a:t>Inflation and stock issues</a:t>
          </a:r>
        </a:p>
      </dgm:t>
    </dgm:pt>
    <dgm:pt modelId="{5B88ADDD-7E34-4FAC-B8DE-38101A5D925D}" type="parTrans" cxnId="{92B432C2-A745-4DCB-8EFE-6502EA493460}">
      <dgm:prSet/>
      <dgm:spPr/>
      <dgm:t>
        <a:bodyPr/>
        <a:lstStyle/>
        <a:p>
          <a:endParaRPr lang="en-US"/>
        </a:p>
      </dgm:t>
    </dgm:pt>
    <dgm:pt modelId="{C4A19EE7-D38F-49A2-B695-46ACB91EC2B3}" type="sibTrans" cxnId="{92B432C2-A745-4DCB-8EFE-6502EA493460}">
      <dgm:prSet/>
      <dgm:spPr/>
      <dgm:t>
        <a:bodyPr/>
        <a:lstStyle/>
        <a:p>
          <a:endParaRPr lang="en-US"/>
        </a:p>
      </dgm:t>
    </dgm:pt>
    <dgm:pt modelId="{E9BA99BE-2F59-4D4F-85E5-70800142B504}" type="pres">
      <dgm:prSet presAssocID="{558B3CF8-5EDB-4197-B447-1CA4258D2506}" presName="composite" presStyleCnt="0">
        <dgm:presLayoutVars>
          <dgm:chMax val="3"/>
          <dgm:animLvl val="lvl"/>
          <dgm:resizeHandles val="exact"/>
        </dgm:presLayoutVars>
      </dgm:prSet>
      <dgm:spPr/>
    </dgm:pt>
    <dgm:pt modelId="{6C17B482-FACB-40D7-9391-0327B66C9E3E}" type="pres">
      <dgm:prSet presAssocID="{E3A37365-93B9-41A9-A9B7-7EF34FE9A9E1}" presName="gear1" presStyleLbl="node1" presStyleIdx="0" presStyleCnt="3">
        <dgm:presLayoutVars>
          <dgm:chMax val="1"/>
          <dgm:bulletEnabled val="1"/>
        </dgm:presLayoutVars>
      </dgm:prSet>
      <dgm:spPr/>
    </dgm:pt>
    <dgm:pt modelId="{C2A1BB57-D82D-468D-869A-C07DAEF77806}" type="pres">
      <dgm:prSet presAssocID="{E3A37365-93B9-41A9-A9B7-7EF34FE9A9E1}" presName="gear1srcNode" presStyleLbl="node1" presStyleIdx="0" presStyleCnt="3"/>
      <dgm:spPr/>
    </dgm:pt>
    <dgm:pt modelId="{DA31CE10-45D0-4C2C-A077-318545880B61}" type="pres">
      <dgm:prSet presAssocID="{E3A37365-93B9-41A9-A9B7-7EF34FE9A9E1}" presName="gear1dstNode" presStyleLbl="node1" presStyleIdx="0" presStyleCnt="3"/>
      <dgm:spPr/>
    </dgm:pt>
    <dgm:pt modelId="{7B03EA4F-6369-4786-B1CB-6B5889B8FA81}" type="pres">
      <dgm:prSet presAssocID="{E3A37365-93B9-41A9-A9B7-7EF34FE9A9E1}" presName="gear1ch" presStyleLbl="fgAcc1" presStyleIdx="0" presStyleCnt="3">
        <dgm:presLayoutVars>
          <dgm:chMax val="0"/>
          <dgm:bulletEnabled val="1"/>
        </dgm:presLayoutVars>
      </dgm:prSet>
      <dgm:spPr/>
    </dgm:pt>
    <dgm:pt modelId="{CEB86CD5-F9A3-46C4-A7BD-656F1239E3BA}" type="pres">
      <dgm:prSet presAssocID="{97C024B8-474F-4F32-91F5-B388B5C5C0CB}" presName="gear2" presStyleLbl="node1" presStyleIdx="1" presStyleCnt="3">
        <dgm:presLayoutVars>
          <dgm:chMax val="1"/>
          <dgm:bulletEnabled val="1"/>
        </dgm:presLayoutVars>
      </dgm:prSet>
      <dgm:spPr/>
    </dgm:pt>
    <dgm:pt modelId="{1B54B7EC-F8E3-45C1-AFD4-33207E8A48F6}" type="pres">
      <dgm:prSet presAssocID="{97C024B8-474F-4F32-91F5-B388B5C5C0CB}" presName="gear2srcNode" presStyleLbl="node1" presStyleIdx="1" presStyleCnt="3"/>
      <dgm:spPr/>
    </dgm:pt>
    <dgm:pt modelId="{0D56EB46-F693-4199-9151-02D15183C848}" type="pres">
      <dgm:prSet presAssocID="{97C024B8-474F-4F32-91F5-B388B5C5C0CB}" presName="gear2dstNode" presStyleLbl="node1" presStyleIdx="1" presStyleCnt="3"/>
      <dgm:spPr/>
    </dgm:pt>
    <dgm:pt modelId="{5962BD18-7C44-47D2-8824-4B8E64CCCDFC}" type="pres">
      <dgm:prSet presAssocID="{97C024B8-474F-4F32-91F5-B388B5C5C0CB}" presName="gear2ch" presStyleLbl="fgAcc1" presStyleIdx="1" presStyleCnt="3">
        <dgm:presLayoutVars>
          <dgm:chMax val="0"/>
          <dgm:bulletEnabled val="1"/>
        </dgm:presLayoutVars>
      </dgm:prSet>
      <dgm:spPr/>
    </dgm:pt>
    <dgm:pt modelId="{14660F35-E951-4454-89F2-18D9C1A0FC09}" type="pres">
      <dgm:prSet presAssocID="{290B215F-0B48-4DF5-A8AF-FD430222F050}" presName="gear3" presStyleLbl="node1" presStyleIdx="2" presStyleCnt="3"/>
      <dgm:spPr/>
    </dgm:pt>
    <dgm:pt modelId="{C0CAC0E5-A7A0-4715-A3A2-BE889DED26D6}" type="pres">
      <dgm:prSet presAssocID="{290B215F-0B48-4DF5-A8AF-FD430222F050}" presName="gear3tx" presStyleLbl="node1" presStyleIdx="2" presStyleCnt="3">
        <dgm:presLayoutVars>
          <dgm:chMax val="1"/>
          <dgm:bulletEnabled val="1"/>
        </dgm:presLayoutVars>
      </dgm:prSet>
      <dgm:spPr/>
    </dgm:pt>
    <dgm:pt modelId="{AE66C259-D82A-41FA-9C77-0464D3D18471}" type="pres">
      <dgm:prSet presAssocID="{290B215F-0B48-4DF5-A8AF-FD430222F050}" presName="gear3srcNode" presStyleLbl="node1" presStyleIdx="2" presStyleCnt="3"/>
      <dgm:spPr/>
    </dgm:pt>
    <dgm:pt modelId="{BC50FE21-05C8-47BE-BA68-939CD3B7F6DF}" type="pres">
      <dgm:prSet presAssocID="{290B215F-0B48-4DF5-A8AF-FD430222F050}" presName="gear3dstNode" presStyleLbl="node1" presStyleIdx="2" presStyleCnt="3"/>
      <dgm:spPr/>
    </dgm:pt>
    <dgm:pt modelId="{9EE86CAE-C063-4020-9775-24D40E0FDF28}" type="pres">
      <dgm:prSet presAssocID="{290B215F-0B48-4DF5-A8AF-FD430222F050}" presName="gear3ch" presStyleLbl="fgAcc1" presStyleIdx="2" presStyleCnt="3">
        <dgm:presLayoutVars>
          <dgm:chMax val="0"/>
          <dgm:bulletEnabled val="1"/>
        </dgm:presLayoutVars>
      </dgm:prSet>
      <dgm:spPr/>
    </dgm:pt>
    <dgm:pt modelId="{64669595-8B4D-4A25-B120-2CD2FD736337}" type="pres">
      <dgm:prSet presAssocID="{02499256-09FB-4B9A-9993-C7E9B3AA882B}" presName="connector1" presStyleLbl="sibTrans2D1" presStyleIdx="0" presStyleCnt="3"/>
      <dgm:spPr/>
    </dgm:pt>
    <dgm:pt modelId="{99DA0BCE-0087-44FB-B6CE-35056253A5B5}" type="pres">
      <dgm:prSet presAssocID="{85C15BD2-96D1-46CD-A85A-9C04567E118B}" presName="connector2" presStyleLbl="sibTrans2D1" presStyleIdx="1" presStyleCnt="3"/>
      <dgm:spPr/>
    </dgm:pt>
    <dgm:pt modelId="{0BA7115F-D833-43A0-A0C1-300364366EF8}" type="pres">
      <dgm:prSet presAssocID="{F76F4906-618E-4C37-ABB3-09B84539296C}" presName="connector3" presStyleLbl="sibTrans2D1" presStyleIdx="2" presStyleCnt="3"/>
      <dgm:spPr/>
    </dgm:pt>
  </dgm:ptLst>
  <dgm:cxnLst>
    <dgm:cxn modelId="{D1331308-DB5A-41A8-A056-819C935F0716}" type="presOf" srcId="{E3A37365-93B9-41A9-A9B7-7EF34FE9A9E1}" destId="{C2A1BB57-D82D-468D-869A-C07DAEF77806}" srcOrd="1" destOrd="0" presId="urn:microsoft.com/office/officeart/2005/8/layout/gear1"/>
    <dgm:cxn modelId="{5E9C2814-5C4B-420C-89AC-5D001D722301}" type="presOf" srcId="{9DD96AF1-0E4F-4F00-AC3A-49C1FB277F1B}" destId="{7B03EA4F-6369-4786-B1CB-6B5889B8FA81}" srcOrd="0" destOrd="0" presId="urn:microsoft.com/office/officeart/2005/8/layout/gear1"/>
    <dgm:cxn modelId="{812FC817-3B82-4180-93A3-811A74A60640}" type="presOf" srcId="{F76F4906-618E-4C37-ABB3-09B84539296C}" destId="{0BA7115F-D833-43A0-A0C1-300364366EF8}" srcOrd="0" destOrd="0" presId="urn:microsoft.com/office/officeart/2005/8/layout/gear1"/>
    <dgm:cxn modelId="{983D381F-3906-47FE-A19B-85F0844D25F3}" srcId="{558B3CF8-5EDB-4197-B447-1CA4258D2506}" destId="{290B215F-0B48-4DF5-A8AF-FD430222F050}" srcOrd="2" destOrd="0" parTransId="{94055073-189E-49E3-B82F-9E5735C60D27}" sibTransId="{F76F4906-618E-4C37-ABB3-09B84539296C}"/>
    <dgm:cxn modelId="{1A356F22-40AF-46E1-BFFD-CDC505B04D42}" type="presOf" srcId="{43C8CA9A-DF6A-4E09-8CB1-F683BA566B19}" destId="{7B03EA4F-6369-4786-B1CB-6B5889B8FA81}" srcOrd="0" destOrd="2" presId="urn:microsoft.com/office/officeart/2005/8/layout/gear1"/>
    <dgm:cxn modelId="{F81BDC37-F226-4FAE-959D-0308B08DC5A9}" type="presOf" srcId="{97C024B8-474F-4F32-91F5-B388B5C5C0CB}" destId="{1B54B7EC-F8E3-45C1-AFD4-33207E8A48F6}" srcOrd="1" destOrd="0" presId="urn:microsoft.com/office/officeart/2005/8/layout/gear1"/>
    <dgm:cxn modelId="{52C72360-2281-418A-92C0-80E18BA482B9}" type="presOf" srcId="{4AD4193E-94C5-4891-B5E4-9820F10CA522}" destId="{9EE86CAE-C063-4020-9775-24D40E0FDF28}" srcOrd="0" destOrd="2" presId="urn:microsoft.com/office/officeart/2005/8/layout/gear1"/>
    <dgm:cxn modelId="{427DB463-A2EF-47C1-8CB2-D4A27F2E66B8}" srcId="{290B215F-0B48-4DF5-A8AF-FD430222F050}" destId="{45B45650-B89E-4A5A-8CED-230601501C57}" srcOrd="0" destOrd="0" parTransId="{67C27BF5-C2BE-4018-99C4-BC4A387A28DD}" sibTransId="{F5739D21-8EB8-4A30-A661-058977E6CAAA}"/>
    <dgm:cxn modelId="{E08A9246-8165-42EA-924B-B2BBC39AA670}" type="presOf" srcId="{290B215F-0B48-4DF5-A8AF-FD430222F050}" destId="{BC50FE21-05C8-47BE-BA68-939CD3B7F6DF}" srcOrd="3" destOrd="0" presId="urn:microsoft.com/office/officeart/2005/8/layout/gear1"/>
    <dgm:cxn modelId="{9F68BE6C-FF79-452B-9C67-D018C7C13B94}" type="presOf" srcId="{E3A37365-93B9-41A9-A9B7-7EF34FE9A9E1}" destId="{DA31CE10-45D0-4C2C-A077-318545880B61}" srcOrd="2" destOrd="0" presId="urn:microsoft.com/office/officeart/2005/8/layout/gear1"/>
    <dgm:cxn modelId="{F4ABFA6D-4B77-4C22-AE19-73A4B5CC3B7B}" type="presOf" srcId="{85C15BD2-96D1-46CD-A85A-9C04567E118B}" destId="{99DA0BCE-0087-44FB-B6CE-35056253A5B5}" srcOrd="0" destOrd="0" presId="urn:microsoft.com/office/officeart/2005/8/layout/gear1"/>
    <dgm:cxn modelId="{0989726E-C44C-4496-A8DE-7470825465E9}" type="presOf" srcId="{DE98B963-D4FC-4DDC-855F-6D69EF46C367}" destId="{9EE86CAE-C063-4020-9775-24D40E0FDF28}" srcOrd="0" destOrd="1" presId="urn:microsoft.com/office/officeart/2005/8/layout/gear1"/>
    <dgm:cxn modelId="{3F20A170-A37E-413A-8539-1E3957AC8817}" srcId="{97C024B8-474F-4F32-91F5-B388B5C5C0CB}" destId="{ECFC1EBC-EBA7-4C85-BA85-A0C062342A91}" srcOrd="1" destOrd="0" parTransId="{6965D4CD-9CC3-49BE-B232-08D94FE1FEDA}" sibTransId="{83A07A13-F16A-4851-A41B-921996B1E586}"/>
    <dgm:cxn modelId="{9BA0BE59-4695-4E6E-9A32-4CB5E8ECDF29}" srcId="{E3A37365-93B9-41A9-A9B7-7EF34FE9A9E1}" destId="{9DD96AF1-0E4F-4F00-AC3A-49C1FB277F1B}" srcOrd="0" destOrd="0" parTransId="{EB953C74-C11A-4F8E-B8F4-1AB76E64332A}" sibTransId="{B607567E-44AD-44EF-B307-D3FE783C0250}"/>
    <dgm:cxn modelId="{A1957688-0534-45F9-8B8E-06E469B67037}" type="presOf" srcId="{290B215F-0B48-4DF5-A8AF-FD430222F050}" destId="{14660F35-E951-4454-89F2-18D9C1A0FC09}" srcOrd="0" destOrd="0" presId="urn:microsoft.com/office/officeart/2005/8/layout/gear1"/>
    <dgm:cxn modelId="{D49BB78F-9AC0-480A-B921-F648FEB91366}" type="presOf" srcId="{97C024B8-474F-4F32-91F5-B388B5C5C0CB}" destId="{CEB86CD5-F9A3-46C4-A7BD-656F1239E3BA}" srcOrd="0" destOrd="0" presId="urn:microsoft.com/office/officeart/2005/8/layout/gear1"/>
    <dgm:cxn modelId="{940B0B98-E7F9-4D7A-9F9C-91E992CEA280}" srcId="{290B215F-0B48-4DF5-A8AF-FD430222F050}" destId="{DE98B963-D4FC-4DDC-855F-6D69EF46C367}" srcOrd="1" destOrd="0" parTransId="{89D34E3E-02A6-488E-947F-83B5C993DAB6}" sibTransId="{8DE7D0CE-4EC8-4FDE-AD79-DD780F2677D1}"/>
    <dgm:cxn modelId="{F7EBFD9B-D091-4E79-8551-54AB1191B424}" type="presOf" srcId="{E3A37365-93B9-41A9-A9B7-7EF34FE9A9E1}" destId="{6C17B482-FACB-40D7-9391-0327B66C9E3E}" srcOrd="0" destOrd="0" presId="urn:microsoft.com/office/officeart/2005/8/layout/gear1"/>
    <dgm:cxn modelId="{65C25BA1-E951-4295-877A-1198BEEA790E}" type="presOf" srcId="{290B215F-0B48-4DF5-A8AF-FD430222F050}" destId="{C0CAC0E5-A7A0-4715-A3A2-BE889DED26D6}" srcOrd="1" destOrd="0" presId="urn:microsoft.com/office/officeart/2005/8/layout/gear1"/>
    <dgm:cxn modelId="{843891A5-B392-439A-870D-CFF6D40B31F4}" type="presOf" srcId="{558B3CF8-5EDB-4197-B447-1CA4258D2506}" destId="{E9BA99BE-2F59-4D4F-85E5-70800142B504}" srcOrd="0" destOrd="0" presId="urn:microsoft.com/office/officeart/2005/8/layout/gear1"/>
    <dgm:cxn modelId="{0649C8AA-C307-4263-8F84-153FE380E620}" srcId="{558B3CF8-5EDB-4197-B447-1CA4258D2506}" destId="{97C024B8-474F-4F32-91F5-B388B5C5C0CB}" srcOrd="1" destOrd="0" parTransId="{5CEBCC61-BCF0-4502-9C62-13CA3A5541EF}" sibTransId="{85C15BD2-96D1-46CD-A85A-9C04567E118B}"/>
    <dgm:cxn modelId="{C8FE3EAE-ADB7-49A3-B85F-6C96925C2930}" srcId="{E3A37365-93B9-41A9-A9B7-7EF34FE9A9E1}" destId="{AD087AA6-66E8-42E9-AD4D-A97B71D847CF}" srcOrd="1" destOrd="0" parTransId="{9B17A58B-DB29-4344-8747-702B5BEEE6E7}" sibTransId="{2A6FF6FA-5AE9-4018-837D-C7B0406AC9EF}"/>
    <dgm:cxn modelId="{EE73F3B7-4D23-43F2-ADBD-48C7F3BE8764}" type="presOf" srcId="{ECFC1EBC-EBA7-4C85-BA85-A0C062342A91}" destId="{5962BD18-7C44-47D2-8824-4B8E64CCCDFC}" srcOrd="0" destOrd="1" presId="urn:microsoft.com/office/officeart/2005/8/layout/gear1"/>
    <dgm:cxn modelId="{C4C26FBE-E25C-451E-9AFE-C9D0B9309190}" type="presOf" srcId="{740E7221-591B-46BA-B1E1-58E6A5779E7F}" destId="{5962BD18-7C44-47D2-8824-4B8E64CCCDFC}" srcOrd="0" destOrd="0" presId="urn:microsoft.com/office/officeart/2005/8/layout/gear1"/>
    <dgm:cxn modelId="{48EC97BE-4839-40D1-B42F-262AA247D1C0}" type="presOf" srcId="{97C024B8-474F-4F32-91F5-B388B5C5C0CB}" destId="{0D56EB46-F693-4199-9151-02D15183C848}" srcOrd="2" destOrd="0" presId="urn:microsoft.com/office/officeart/2005/8/layout/gear1"/>
    <dgm:cxn modelId="{92B432C2-A745-4DCB-8EFE-6502EA493460}" srcId="{290B215F-0B48-4DF5-A8AF-FD430222F050}" destId="{4AD4193E-94C5-4891-B5E4-9820F10CA522}" srcOrd="2" destOrd="0" parTransId="{5B88ADDD-7E34-4FAC-B8DE-38101A5D925D}" sibTransId="{C4A19EE7-D38F-49A2-B695-46ACB91EC2B3}"/>
    <dgm:cxn modelId="{252BE7C2-B9D0-4BBA-8882-DD77DD3C7190}" type="presOf" srcId="{290B215F-0B48-4DF5-A8AF-FD430222F050}" destId="{AE66C259-D82A-41FA-9C77-0464D3D18471}" srcOrd="2" destOrd="0" presId="urn:microsoft.com/office/officeart/2005/8/layout/gear1"/>
    <dgm:cxn modelId="{926BDDD4-8AF2-47F1-BFBC-144EA8DDD876}" type="presOf" srcId="{AD087AA6-66E8-42E9-AD4D-A97B71D847CF}" destId="{7B03EA4F-6369-4786-B1CB-6B5889B8FA81}" srcOrd="0" destOrd="1" presId="urn:microsoft.com/office/officeart/2005/8/layout/gear1"/>
    <dgm:cxn modelId="{932504EC-7765-4C78-84F2-98AF0C41C153}" srcId="{97C024B8-474F-4F32-91F5-B388B5C5C0CB}" destId="{740E7221-591B-46BA-B1E1-58E6A5779E7F}" srcOrd="0" destOrd="0" parTransId="{9738D666-1D87-4E9C-86A9-00B3638CBC93}" sibTransId="{A1FD4832-3147-4477-B98E-EBCC72A412B0}"/>
    <dgm:cxn modelId="{2E811AEE-3D09-48A6-9C94-C8160D1BED3A}" type="presOf" srcId="{45B45650-B89E-4A5A-8CED-230601501C57}" destId="{9EE86CAE-C063-4020-9775-24D40E0FDF28}" srcOrd="0" destOrd="0" presId="urn:microsoft.com/office/officeart/2005/8/layout/gear1"/>
    <dgm:cxn modelId="{1CF8ECF5-9D1C-48A8-A53C-C22D9EC3C4B3}" type="presOf" srcId="{02499256-09FB-4B9A-9993-C7E9B3AA882B}" destId="{64669595-8B4D-4A25-B120-2CD2FD736337}" srcOrd="0" destOrd="0" presId="urn:microsoft.com/office/officeart/2005/8/layout/gear1"/>
    <dgm:cxn modelId="{EE536CFC-E588-4C0E-8638-BA23C6E048DA}" srcId="{E3A37365-93B9-41A9-A9B7-7EF34FE9A9E1}" destId="{43C8CA9A-DF6A-4E09-8CB1-F683BA566B19}" srcOrd="2" destOrd="0" parTransId="{CBA919E9-D2D7-4BE0-B30A-9887BEBCA15D}" sibTransId="{E8206912-270D-4BFF-8E1C-A6D91DBBF62F}"/>
    <dgm:cxn modelId="{AEE479FD-CA71-4346-BF4D-6B0BEA5091CB}" srcId="{558B3CF8-5EDB-4197-B447-1CA4258D2506}" destId="{E3A37365-93B9-41A9-A9B7-7EF34FE9A9E1}" srcOrd="0" destOrd="0" parTransId="{ADB9F620-4DF7-4155-8EB6-9943DEE70CDA}" sibTransId="{02499256-09FB-4B9A-9993-C7E9B3AA882B}"/>
    <dgm:cxn modelId="{6FCD26AB-76B7-4FD3-9149-D958C4770647}" type="presParOf" srcId="{E9BA99BE-2F59-4D4F-85E5-70800142B504}" destId="{6C17B482-FACB-40D7-9391-0327B66C9E3E}" srcOrd="0" destOrd="0" presId="urn:microsoft.com/office/officeart/2005/8/layout/gear1"/>
    <dgm:cxn modelId="{38086AED-2525-49F7-901C-3F4C435C4AAF}" type="presParOf" srcId="{E9BA99BE-2F59-4D4F-85E5-70800142B504}" destId="{C2A1BB57-D82D-468D-869A-C07DAEF77806}" srcOrd="1" destOrd="0" presId="urn:microsoft.com/office/officeart/2005/8/layout/gear1"/>
    <dgm:cxn modelId="{91BE1327-D9C4-42D0-9411-0E103E81C1C6}" type="presParOf" srcId="{E9BA99BE-2F59-4D4F-85E5-70800142B504}" destId="{DA31CE10-45D0-4C2C-A077-318545880B61}" srcOrd="2" destOrd="0" presId="urn:microsoft.com/office/officeart/2005/8/layout/gear1"/>
    <dgm:cxn modelId="{48FBE925-36E2-455B-80E4-5BF45360D000}" type="presParOf" srcId="{E9BA99BE-2F59-4D4F-85E5-70800142B504}" destId="{7B03EA4F-6369-4786-B1CB-6B5889B8FA81}" srcOrd="3" destOrd="0" presId="urn:microsoft.com/office/officeart/2005/8/layout/gear1"/>
    <dgm:cxn modelId="{FFE92163-52D8-479A-A158-861BF303E027}" type="presParOf" srcId="{E9BA99BE-2F59-4D4F-85E5-70800142B504}" destId="{CEB86CD5-F9A3-46C4-A7BD-656F1239E3BA}" srcOrd="4" destOrd="0" presId="urn:microsoft.com/office/officeart/2005/8/layout/gear1"/>
    <dgm:cxn modelId="{0A0D0C6F-E919-44E5-8D01-7BD0CE61E182}" type="presParOf" srcId="{E9BA99BE-2F59-4D4F-85E5-70800142B504}" destId="{1B54B7EC-F8E3-45C1-AFD4-33207E8A48F6}" srcOrd="5" destOrd="0" presId="urn:microsoft.com/office/officeart/2005/8/layout/gear1"/>
    <dgm:cxn modelId="{A2189A26-57F3-4A96-BDA3-B380751BF9EE}" type="presParOf" srcId="{E9BA99BE-2F59-4D4F-85E5-70800142B504}" destId="{0D56EB46-F693-4199-9151-02D15183C848}" srcOrd="6" destOrd="0" presId="urn:microsoft.com/office/officeart/2005/8/layout/gear1"/>
    <dgm:cxn modelId="{18616D6C-1788-4F3E-A68A-E1C9E8C4A177}" type="presParOf" srcId="{E9BA99BE-2F59-4D4F-85E5-70800142B504}" destId="{5962BD18-7C44-47D2-8824-4B8E64CCCDFC}" srcOrd="7" destOrd="0" presId="urn:microsoft.com/office/officeart/2005/8/layout/gear1"/>
    <dgm:cxn modelId="{7B0191C4-B097-40DF-91B9-0D58746FE642}" type="presParOf" srcId="{E9BA99BE-2F59-4D4F-85E5-70800142B504}" destId="{14660F35-E951-4454-89F2-18D9C1A0FC09}" srcOrd="8" destOrd="0" presId="urn:microsoft.com/office/officeart/2005/8/layout/gear1"/>
    <dgm:cxn modelId="{4F4252F5-B016-4F03-8C0E-6866A3C64B2D}" type="presParOf" srcId="{E9BA99BE-2F59-4D4F-85E5-70800142B504}" destId="{C0CAC0E5-A7A0-4715-A3A2-BE889DED26D6}" srcOrd="9" destOrd="0" presId="urn:microsoft.com/office/officeart/2005/8/layout/gear1"/>
    <dgm:cxn modelId="{02A90A2E-D7E6-4038-AB13-C0B8AF195C2E}" type="presParOf" srcId="{E9BA99BE-2F59-4D4F-85E5-70800142B504}" destId="{AE66C259-D82A-41FA-9C77-0464D3D18471}" srcOrd="10" destOrd="0" presId="urn:microsoft.com/office/officeart/2005/8/layout/gear1"/>
    <dgm:cxn modelId="{839E2CD5-E5E7-4624-A3E1-67EAFCAA6960}" type="presParOf" srcId="{E9BA99BE-2F59-4D4F-85E5-70800142B504}" destId="{BC50FE21-05C8-47BE-BA68-939CD3B7F6DF}" srcOrd="11" destOrd="0" presId="urn:microsoft.com/office/officeart/2005/8/layout/gear1"/>
    <dgm:cxn modelId="{E477D3DD-33EF-4379-9401-4B9155F2490E}" type="presParOf" srcId="{E9BA99BE-2F59-4D4F-85E5-70800142B504}" destId="{9EE86CAE-C063-4020-9775-24D40E0FDF28}" srcOrd="12" destOrd="0" presId="urn:microsoft.com/office/officeart/2005/8/layout/gear1"/>
    <dgm:cxn modelId="{A0EB32AD-EFE1-4013-84C1-7BBD2E923889}" type="presParOf" srcId="{E9BA99BE-2F59-4D4F-85E5-70800142B504}" destId="{64669595-8B4D-4A25-B120-2CD2FD736337}" srcOrd="13" destOrd="0" presId="urn:microsoft.com/office/officeart/2005/8/layout/gear1"/>
    <dgm:cxn modelId="{17E6F070-A1B9-45CD-9FCC-FEC7504F47B2}" type="presParOf" srcId="{E9BA99BE-2F59-4D4F-85E5-70800142B504}" destId="{99DA0BCE-0087-44FB-B6CE-35056253A5B5}" srcOrd="14" destOrd="0" presId="urn:microsoft.com/office/officeart/2005/8/layout/gear1"/>
    <dgm:cxn modelId="{26853231-DA8E-43A1-92AE-F682CBF511EA}" type="presParOf" srcId="{E9BA99BE-2F59-4D4F-85E5-70800142B504}" destId="{0BA7115F-D833-43A0-A0C1-300364366EF8}" srcOrd="15"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C885A0-91E9-4074-BC61-0CDBFE3A15FF}" type="doc">
      <dgm:prSet loTypeId="urn:microsoft.com/office/officeart/2005/8/layout/radial6" loCatId="cycle" qsTypeId="urn:microsoft.com/office/officeart/2005/8/quickstyle/3d6" qsCatId="3D" csTypeId="urn:microsoft.com/office/officeart/2005/8/colors/accent5_5" csCatId="accent5" phldr="1"/>
      <dgm:spPr/>
      <dgm:t>
        <a:bodyPr/>
        <a:lstStyle/>
        <a:p>
          <a:endParaRPr lang="en-US"/>
        </a:p>
      </dgm:t>
    </dgm:pt>
    <dgm:pt modelId="{3E60D656-D6FB-4C39-A01B-E31D726D2829}">
      <dgm:prSet phldrT="[Text]"/>
      <dgm:spPr/>
      <dgm:t>
        <a:bodyPr/>
        <a:lstStyle/>
        <a:p>
          <a:r>
            <a:rPr lang="en-US" dirty="0"/>
            <a:t>G3</a:t>
          </a:r>
        </a:p>
      </dgm:t>
    </dgm:pt>
    <dgm:pt modelId="{B6AA36F8-2877-417E-A3E2-219538A25C55}" type="parTrans" cxnId="{32414439-0AF3-4574-BE13-7939317F7A1C}">
      <dgm:prSet/>
      <dgm:spPr/>
      <dgm:t>
        <a:bodyPr/>
        <a:lstStyle/>
        <a:p>
          <a:endParaRPr lang="en-US"/>
        </a:p>
      </dgm:t>
    </dgm:pt>
    <dgm:pt modelId="{4CB13561-E2F8-4F90-BF82-DE6BD54B106A}" type="sibTrans" cxnId="{32414439-0AF3-4574-BE13-7939317F7A1C}">
      <dgm:prSet/>
      <dgm:spPr/>
      <dgm:t>
        <a:bodyPr/>
        <a:lstStyle/>
        <a:p>
          <a:endParaRPr lang="en-US"/>
        </a:p>
      </dgm:t>
    </dgm:pt>
    <dgm:pt modelId="{D403E77D-2896-478C-ABC5-274C4864DE27}">
      <dgm:prSet phldrT="[Text]"/>
      <dgm:spPr/>
      <dgm:t>
        <a:bodyPr/>
        <a:lstStyle/>
        <a:p>
          <a:r>
            <a:rPr lang="en-US" dirty="0"/>
            <a:t>Pam Fernandez</a:t>
          </a:r>
        </a:p>
      </dgm:t>
    </dgm:pt>
    <dgm:pt modelId="{44AC348B-BE48-4F49-B7F3-6BCB776BCB38}" type="parTrans" cxnId="{8F93FBCC-565E-43C3-95CD-10B0F419A0A4}">
      <dgm:prSet/>
      <dgm:spPr/>
      <dgm:t>
        <a:bodyPr/>
        <a:lstStyle/>
        <a:p>
          <a:endParaRPr lang="en-US"/>
        </a:p>
      </dgm:t>
    </dgm:pt>
    <dgm:pt modelId="{9CEE667E-6640-4A6F-84E2-95BE431517CF}" type="sibTrans" cxnId="{8F93FBCC-565E-43C3-95CD-10B0F419A0A4}">
      <dgm:prSet/>
      <dgm:spPr/>
      <dgm:t>
        <a:bodyPr/>
        <a:lstStyle/>
        <a:p>
          <a:endParaRPr lang="en-US"/>
        </a:p>
      </dgm:t>
    </dgm:pt>
    <dgm:pt modelId="{4D307182-8BB4-46C6-A484-467F0EDE2558}">
      <dgm:prSet phldrT="[Text]"/>
      <dgm:spPr/>
      <dgm:t>
        <a:bodyPr/>
        <a:lstStyle/>
        <a:p>
          <a:r>
            <a:rPr lang="en-US" dirty="0"/>
            <a:t>Brenna Kelly</a:t>
          </a:r>
        </a:p>
      </dgm:t>
    </dgm:pt>
    <dgm:pt modelId="{D3D8F95D-FB73-4C8F-A1CE-0C2CC21079E7}" type="parTrans" cxnId="{1357B86A-B9FE-436C-B3C7-1E56E34E6A8F}">
      <dgm:prSet/>
      <dgm:spPr/>
      <dgm:t>
        <a:bodyPr/>
        <a:lstStyle/>
        <a:p>
          <a:endParaRPr lang="en-US"/>
        </a:p>
      </dgm:t>
    </dgm:pt>
    <dgm:pt modelId="{8057DDBB-147A-45AB-847B-A1C4933608ED}" type="sibTrans" cxnId="{1357B86A-B9FE-436C-B3C7-1E56E34E6A8F}">
      <dgm:prSet/>
      <dgm:spPr/>
      <dgm:t>
        <a:bodyPr/>
        <a:lstStyle/>
        <a:p>
          <a:endParaRPr lang="en-US"/>
        </a:p>
      </dgm:t>
    </dgm:pt>
    <dgm:pt modelId="{FD634F96-A0C2-4073-8CD9-54020494B617}">
      <dgm:prSet phldrT="[Text]"/>
      <dgm:spPr/>
      <dgm:t>
        <a:bodyPr/>
        <a:lstStyle/>
        <a:p>
          <a:r>
            <a:rPr lang="en-US" dirty="0"/>
            <a:t>Emma Dublin</a:t>
          </a:r>
        </a:p>
      </dgm:t>
    </dgm:pt>
    <dgm:pt modelId="{6CB94C57-6A2E-44FD-B977-E1CA3028575C}" type="parTrans" cxnId="{6A54FB73-CC59-4E76-B4C0-7A37B2511237}">
      <dgm:prSet/>
      <dgm:spPr/>
      <dgm:t>
        <a:bodyPr/>
        <a:lstStyle/>
        <a:p>
          <a:endParaRPr lang="en-US"/>
        </a:p>
      </dgm:t>
    </dgm:pt>
    <dgm:pt modelId="{EDD58475-EFB8-49A0-83B2-B204DD1408C1}" type="sibTrans" cxnId="{6A54FB73-CC59-4E76-B4C0-7A37B2511237}">
      <dgm:prSet/>
      <dgm:spPr/>
      <dgm:t>
        <a:bodyPr/>
        <a:lstStyle/>
        <a:p>
          <a:endParaRPr lang="en-US"/>
        </a:p>
      </dgm:t>
    </dgm:pt>
    <dgm:pt modelId="{C16F975F-F7D0-41EE-AF63-359245DF138C}" type="pres">
      <dgm:prSet presAssocID="{74C885A0-91E9-4074-BC61-0CDBFE3A15FF}" presName="Name0" presStyleCnt="0">
        <dgm:presLayoutVars>
          <dgm:chMax val="1"/>
          <dgm:dir/>
          <dgm:animLvl val="ctr"/>
          <dgm:resizeHandles val="exact"/>
        </dgm:presLayoutVars>
      </dgm:prSet>
      <dgm:spPr/>
    </dgm:pt>
    <dgm:pt modelId="{02703645-42E1-432B-86A1-F9A5F7E9887C}" type="pres">
      <dgm:prSet presAssocID="{3E60D656-D6FB-4C39-A01B-E31D726D2829}" presName="centerShape" presStyleLbl="node0" presStyleIdx="0" presStyleCnt="1"/>
      <dgm:spPr/>
    </dgm:pt>
    <dgm:pt modelId="{5AEDECA5-1EEF-4AAB-99C7-04EB65AB2811}" type="pres">
      <dgm:prSet presAssocID="{FD634F96-A0C2-4073-8CD9-54020494B617}" presName="node" presStyleLbl="node1" presStyleIdx="0" presStyleCnt="3">
        <dgm:presLayoutVars>
          <dgm:bulletEnabled val="1"/>
        </dgm:presLayoutVars>
      </dgm:prSet>
      <dgm:spPr/>
    </dgm:pt>
    <dgm:pt modelId="{FB95F44A-DCB7-4CF1-94FC-9A4BBBB5D34C}" type="pres">
      <dgm:prSet presAssocID="{FD634F96-A0C2-4073-8CD9-54020494B617}" presName="dummy" presStyleCnt="0"/>
      <dgm:spPr/>
    </dgm:pt>
    <dgm:pt modelId="{1AA7C97D-88B7-41CB-B40D-C53CB40C340E}" type="pres">
      <dgm:prSet presAssocID="{EDD58475-EFB8-49A0-83B2-B204DD1408C1}" presName="sibTrans" presStyleLbl="sibTrans2D1" presStyleIdx="0" presStyleCnt="3"/>
      <dgm:spPr/>
    </dgm:pt>
    <dgm:pt modelId="{1241D88E-7F48-4C3C-B490-35238833D209}" type="pres">
      <dgm:prSet presAssocID="{D403E77D-2896-478C-ABC5-274C4864DE27}" presName="node" presStyleLbl="node1" presStyleIdx="1" presStyleCnt="3">
        <dgm:presLayoutVars>
          <dgm:bulletEnabled val="1"/>
        </dgm:presLayoutVars>
      </dgm:prSet>
      <dgm:spPr/>
    </dgm:pt>
    <dgm:pt modelId="{001829AA-67C6-42C5-8323-BC6D49F09913}" type="pres">
      <dgm:prSet presAssocID="{D403E77D-2896-478C-ABC5-274C4864DE27}" presName="dummy" presStyleCnt="0"/>
      <dgm:spPr/>
    </dgm:pt>
    <dgm:pt modelId="{F6C6D679-1B13-4233-AADB-C286FAF4580F}" type="pres">
      <dgm:prSet presAssocID="{9CEE667E-6640-4A6F-84E2-95BE431517CF}" presName="sibTrans" presStyleLbl="sibTrans2D1" presStyleIdx="1" presStyleCnt="3"/>
      <dgm:spPr/>
    </dgm:pt>
    <dgm:pt modelId="{676C53EE-5D98-434D-AABF-044867E6B9A3}" type="pres">
      <dgm:prSet presAssocID="{4D307182-8BB4-46C6-A484-467F0EDE2558}" presName="node" presStyleLbl="node1" presStyleIdx="2" presStyleCnt="3">
        <dgm:presLayoutVars>
          <dgm:bulletEnabled val="1"/>
        </dgm:presLayoutVars>
      </dgm:prSet>
      <dgm:spPr/>
    </dgm:pt>
    <dgm:pt modelId="{8DD59A2C-F89D-42E4-9004-E3AD2DC5A5C7}" type="pres">
      <dgm:prSet presAssocID="{4D307182-8BB4-46C6-A484-467F0EDE2558}" presName="dummy" presStyleCnt="0"/>
      <dgm:spPr/>
    </dgm:pt>
    <dgm:pt modelId="{5EF0B27B-9425-4EA5-B45C-E049834CDDC7}" type="pres">
      <dgm:prSet presAssocID="{8057DDBB-147A-45AB-847B-A1C4933608ED}" presName="sibTrans" presStyleLbl="sibTrans2D1" presStyleIdx="2" presStyleCnt="3"/>
      <dgm:spPr/>
    </dgm:pt>
  </dgm:ptLst>
  <dgm:cxnLst>
    <dgm:cxn modelId="{52042714-BA38-44E7-AAF0-4D7C16AC2CCC}" type="presOf" srcId="{74C885A0-91E9-4074-BC61-0CDBFE3A15FF}" destId="{C16F975F-F7D0-41EE-AF63-359245DF138C}" srcOrd="0" destOrd="0" presId="urn:microsoft.com/office/officeart/2005/8/layout/radial6"/>
    <dgm:cxn modelId="{32414439-0AF3-4574-BE13-7939317F7A1C}" srcId="{74C885A0-91E9-4074-BC61-0CDBFE3A15FF}" destId="{3E60D656-D6FB-4C39-A01B-E31D726D2829}" srcOrd="0" destOrd="0" parTransId="{B6AA36F8-2877-417E-A3E2-219538A25C55}" sibTransId="{4CB13561-E2F8-4F90-BF82-DE6BD54B106A}"/>
    <dgm:cxn modelId="{1357B86A-B9FE-436C-B3C7-1E56E34E6A8F}" srcId="{3E60D656-D6FB-4C39-A01B-E31D726D2829}" destId="{4D307182-8BB4-46C6-A484-467F0EDE2558}" srcOrd="2" destOrd="0" parTransId="{D3D8F95D-FB73-4C8F-A1CE-0C2CC21079E7}" sibTransId="{8057DDBB-147A-45AB-847B-A1C4933608ED}"/>
    <dgm:cxn modelId="{2911004D-881F-4BE5-A52E-3329FC37BC67}" type="presOf" srcId="{9CEE667E-6640-4A6F-84E2-95BE431517CF}" destId="{F6C6D679-1B13-4233-AADB-C286FAF4580F}" srcOrd="0" destOrd="0" presId="urn:microsoft.com/office/officeart/2005/8/layout/radial6"/>
    <dgm:cxn modelId="{7847C371-EE57-4E12-A97E-74F01D0A73BC}" type="presOf" srcId="{3E60D656-D6FB-4C39-A01B-E31D726D2829}" destId="{02703645-42E1-432B-86A1-F9A5F7E9887C}" srcOrd="0" destOrd="0" presId="urn:microsoft.com/office/officeart/2005/8/layout/radial6"/>
    <dgm:cxn modelId="{719C5252-E57D-44B3-AD72-3315B64508CB}" type="presOf" srcId="{4D307182-8BB4-46C6-A484-467F0EDE2558}" destId="{676C53EE-5D98-434D-AABF-044867E6B9A3}" srcOrd="0" destOrd="0" presId="urn:microsoft.com/office/officeart/2005/8/layout/radial6"/>
    <dgm:cxn modelId="{6A54FB73-CC59-4E76-B4C0-7A37B2511237}" srcId="{3E60D656-D6FB-4C39-A01B-E31D726D2829}" destId="{FD634F96-A0C2-4073-8CD9-54020494B617}" srcOrd="0" destOrd="0" parTransId="{6CB94C57-6A2E-44FD-B977-E1CA3028575C}" sibTransId="{EDD58475-EFB8-49A0-83B2-B204DD1408C1}"/>
    <dgm:cxn modelId="{80760E59-308C-4596-9668-FD5B15F4D535}" type="presOf" srcId="{EDD58475-EFB8-49A0-83B2-B204DD1408C1}" destId="{1AA7C97D-88B7-41CB-B40D-C53CB40C340E}" srcOrd="0" destOrd="0" presId="urn:microsoft.com/office/officeart/2005/8/layout/radial6"/>
    <dgm:cxn modelId="{6161AE7B-36DB-4F49-A065-7DD18F6F10C3}" type="presOf" srcId="{8057DDBB-147A-45AB-847B-A1C4933608ED}" destId="{5EF0B27B-9425-4EA5-B45C-E049834CDDC7}" srcOrd="0" destOrd="0" presId="urn:microsoft.com/office/officeart/2005/8/layout/radial6"/>
    <dgm:cxn modelId="{868763A8-AC82-4371-A161-0772E8DBA8E7}" type="presOf" srcId="{FD634F96-A0C2-4073-8CD9-54020494B617}" destId="{5AEDECA5-1EEF-4AAB-99C7-04EB65AB2811}" srcOrd="0" destOrd="0" presId="urn:microsoft.com/office/officeart/2005/8/layout/radial6"/>
    <dgm:cxn modelId="{8F93FBCC-565E-43C3-95CD-10B0F419A0A4}" srcId="{3E60D656-D6FB-4C39-A01B-E31D726D2829}" destId="{D403E77D-2896-478C-ABC5-274C4864DE27}" srcOrd="1" destOrd="0" parTransId="{44AC348B-BE48-4F49-B7F3-6BCB776BCB38}" sibTransId="{9CEE667E-6640-4A6F-84E2-95BE431517CF}"/>
    <dgm:cxn modelId="{EF3264E0-C630-423A-95EA-94AE5493D711}" type="presOf" srcId="{D403E77D-2896-478C-ABC5-274C4864DE27}" destId="{1241D88E-7F48-4C3C-B490-35238833D209}" srcOrd="0" destOrd="0" presId="urn:microsoft.com/office/officeart/2005/8/layout/radial6"/>
    <dgm:cxn modelId="{BB53EFAD-1FC2-41AC-898D-2F6C4BE9059B}" type="presParOf" srcId="{C16F975F-F7D0-41EE-AF63-359245DF138C}" destId="{02703645-42E1-432B-86A1-F9A5F7E9887C}" srcOrd="0" destOrd="0" presId="urn:microsoft.com/office/officeart/2005/8/layout/radial6"/>
    <dgm:cxn modelId="{EBCCE8A8-BFA2-4644-90BB-C63F9711ADF3}" type="presParOf" srcId="{C16F975F-F7D0-41EE-AF63-359245DF138C}" destId="{5AEDECA5-1EEF-4AAB-99C7-04EB65AB2811}" srcOrd="1" destOrd="0" presId="urn:microsoft.com/office/officeart/2005/8/layout/radial6"/>
    <dgm:cxn modelId="{C3EFA266-F7F9-486B-824F-0046A6A83FD8}" type="presParOf" srcId="{C16F975F-F7D0-41EE-AF63-359245DF138C}" destId="{FB95F44A-DCB7-4CF1-94FC-9A4BBBB5D34C}" srcOrd="2" destOrd="0" presId="urn:microsoft.com/office/officeart/2005/8/layout/radial6"/>
    <dgm:cxn modelId="{1D293867-2228-40EF-A4B2-5DA3E8ACAA6C}" type="presParOf" srcId="{C16F975F-F7D0-41EE-AF63-359245DF138C}" destId="{1AA7C97D-88B7-41CB-B40D-C53CB40C340E}" srcOrd="3" destOrd="0" presId="urn:microsoft.com/office/officeart/2005/8/layout/radial6"/>
    <dgm:cxn modelId="{BD229D12-9159-43B2-B963-2F6880BEA4AF}" type="presParOf" srcId="{C16F975F-F7D0-41EE-AF63-359245DF138C}" destId="{1241D88E-7F48-4C3C-B490-35238833D209}" srcOrd="4" destOrd="0" presId="urn:microsoft.com/office/officeart/2005/8/layout/radial6"/>
    <dgm:cxn modelId="{E1CCD16D-A3A6-4BC5-9DEF-591E724DE2E0}" type="presParOf" srcId="{C16F975F-F7D0-41EE-AF63-359245DF138C}" destId="{001829AA-67C6-42C5-8323-BC6D49F09913}" srcOrd="5" destOrd="0" presId="urn:microsoft.com/office/officeart/2005/8/layout/radial6"/>
    <dgm:cxn modelId="{85B6DAF9-3991-42FB-88F9-54FE3BAF533D}" type="presParOf" srcId="{C16F975F-F7D0-41EE-AF63-359245DF138C}" destId="{F6C6D679-1B13-4233-AADB-C286FAF4580F}" srcOrd="6" destOrd="0" presId="urn:microsoft.com/office/officeart/2005/8/layout/radial6"/>
    <dgm:cxn modelId="{0AD50624-7A3A-44DD-A960-A2B71405C445}" type="presParOf" srcId="{C16F975F-F7D0-41EE-AF63-359245DF138C}" destId="{676C53EE-5D98-434D-AABF-044867E6B9A3}" srcOrd="7" destOrd="0" presId="urn:microsoft.com/office/officeart/2005/8/layout/radial6"/>
    <dgm:cxn modelId="{B59347DF-0384-437D-AC12-17DAB21D4311}" type="presParOf" srcId="{C16F975F-F7D0-41EE-AF63-359245DF138C}" destId="{8DD59A2C-F89D-42E4-9004-E3AD2DC5A5C7}" srcOrd="8" destOrd="0" presId="urn:microsoft.com/office/officeart/2005/8/layout/radial6"/>
    <dgm:cxn modelId="{A4D109B5-7FF3-4A41-A88B-CBCF977A7F25}" type="presParOf" srcId="{C16F975F-F7D0-41EE-AF63-359245DF138C}" destId="{5EF0B27B-9425-4EA5-B45C-E049834CDDC7}"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7B482-FACB-40D7-9391-0327B66C9E3E}">
      <dsp:nvSpPr>
        <dsp:cNvPr id="0" name=""/>
        <dsp:cNvSpPr/>
      </dsp:nvSpPr>
      <dsp:spPr>
        <a:xfrm>
          <a:off x="3762010" y="2717909"/>
          <a:ext cx="3321889" cy="332188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
              <a:ea typeface="+mn-ea"/>
              <a:cs typeface="+mn-cs"/>
            </a:rPr>
            <a:t>Opportunity</a:t>
          </a:r>
        </a:p>
      </dsp:txBody>
      <dsp:txXfrm>
        <a:off x="4429857" y="3496046"/>
        <a:ext cx="1986195" cy="1707519"/>
      </dsp:txXfrm>
    </dsp:sp>
    <dsp:sp modelId="{7B03EA4F-6369-4786-B1CB-6B5889B8FA81}">
      <dsp:nvSpPr>
        <dsp:cNvPr id="0" name=""/>
        <dsp:cNvSpPr/>
      </dsp:nvSpPr>
      <dsp:spPr>
        <a:xfrm>
          <a:off x="3339224" y="4771441"/>
          <a:ext cx="2113929" cy="126835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dirty="0"/>
            <a:t>Landscape has forever changed</a:t>
          </a:r>
        </a:p>
        <a:p>
          <a:pPr marL="57150" lvl="1" indent="-57150" algn="l" defTabSz="488950">
            <a:lnSpc>
              <a:spcPct val="90000"/>
            </a:lnSpc>
            <a:spcBef>
              <a:spcPct val="0"/>
            </a:spcBef>
            <a:spcAft>
              <a:spcPct val="15000"/>
            </a:spcAft>
            <a:buChar char="•"/>
          </a:pPr>
          <a:r>
            <a:rPr lang="en-US" sz="1100" kern="1200" dirty="0"/>
            <a:t>Grocery has had the biggest shift in shopping habits</a:t>
          </a:r>
        </a:p>
        <a:p>
          <a:pPr marL="57150" lvl="1" indent="-57150" algn="l" defTabSz="488950">
            <a:lnSpc>
              <a:spcPct val="90000"/>
            </a:lnSpc>
            <a:spcBef>
              <a:spcPct val="0"/>
            </a:spcBef>
            <a:spcAft>
              <a:spcPct val="15000"/>
            </a:spcAft>
            <a:buChar char="•"/>
          </a:pPr>
          <a:r>
            <a:rPr lang="en-US" sz="1100" kern="1200" dirty="0"/>
            <a:t>Providing recommendations will ease meal planning stress</a:t>
          </a:r>
        </a:p>
      </dsp:txBody>
      <dsp:txXfrm>
        <a:off x="3376373" y="4808590"/>
        <a:ext cx="2039631" cy="1194059"/>
      </dsp:txXfrm>
    </dsp:sp>
    <dsp:sp modelId="{CEB86CD5-F9A3-46C4-A7BD-656F1239E3BA}">
      <dsp:nvSpPr>
        <dsp:cNvPr id="0" name=""/>
        <dsp:cNvSpPr/>
      </dsp:nvSpPr>
      <dsp:spPr>
        <a:xfrm>
          <a:off x="1829274" y="1932735"/>
          <a:ext cx="2415919" cy="2415919"/>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Financials</a:t>
          </a:r>
        </a:p>
      </dsp:txBody>
      <dsp:txXfrm>
        <a:off x="2437489" y="2544626"/>
        <a:ext cx="1199489" cy="1192137"/>
      </dsp:txXfrm>
    </dsp:sp>
    <dsp:sp modelId="{5962BD18-7C44-47D2-8824-4B8E64CCCDFC}">
      <dsp:nvSpPr>
        <dsp:cNvPr id="0" name=""/>
        <dsp:cNvSpPr/>
      </dsp:nvSpPr>
      <dsp:spPr>
        <a:xfrm>
          <a:off x="1044100" y="3503083"/>
          <a:ext cx="2113929" cy="126835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dirty="0"/>
            <a:t>U.S. shoppers 2022 estimated figures to top out at $85 billion for groceries alone for the year</a:t>
          </a:r>
        </a:p>
        <a:p>
          <a:pPr marL="57150" lvl="1" indent="-57150" algn="l" defTabSz="488950">
            <a:lnSpc>
              <a:spcPct val="90000"/>
            </a:lnSpc>
            <a:spcBef>
              <a:spcPct val="0"/>
            </a:spcBef>
            <a:spcAft>
              <a:spcPct val="15000"/>
            </a:spcAft>
            <a:buChar char="•"/>
          </a:pPr>
          <a:r>
            <a:rPr lang="en-US" sz="1100" kern="1200" dirty="0"/>
            <a:t>Monthly grocery spending has more than doubled since pandemic onset</a:t>
          </a:r>
        </a:p>
      </dsp:txBody>
      <dsp:txXfrm>
        <a:off x="1081249" y="3540232"/>
        <a:ext cx="2039631" cy="1194059"/>
      </dsp:txXfrm>
    </dsp:sp>
    <dsp:sp modelId="{14660F35-E951-4454-89F2-18D9C1A0FC09}">
      <dsp:nvSpPr>
        <dsp:cNvPr id="0" name=""/>
        <dsp:cNvSpPr/>
      </dsp:nvSpPr>
      <dsp:spPr>
        <a:xfrm rot="20700000">
          <a:off x="3182435" y="265997"/>
          <a:ext cx="2367108" cy="236710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Consumers</a:t>
          </a:r>
        </a:p>
      </dsp:txBody>
      <dsp:txXfrm rot="-20700000">
        <a:off x="3701612" y="785173"/>
        <a:ext cx="1328755" cy="1328755"/>
      </dsp:txXfrm>
    </dsp:sp>
    <dsp:sp modelId="{9EE86CAE-C063-4020-9775-24D40E0FDF28}">
      <dsp:nvSpPr>
        <dsp:cNvPr id="0" name=""/>
        <dsp:cNvSpPr/>
      </dsp:nvSpPr>
      <dsp:spPr>
        <a:xfrm>
          <a:off x="4969969" y="785173"/>
          <a:ext cx="2113929" cy="126835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dirty="0"/>
            <a:t>Speed and convenience increasing demands</a:t>
          </a:r>
        </a:p>
        <a:p>
          <a:pPr marL="57150" lvl="1" indent="-57150" algn="l" defTabSz="488950">
            <a:lnSpc>
              <a:spcPct val="90000"/>
            </a:lnSpc>
            <a:spcBef>
              <a:spcPct val="0"/>
            </a:spcBef>
            <a:spcAft>
              <a:spcPct val="15000"/>
            </a:spcAft>
            <a:buChar char="•"/>
          </a:pPr>
          <a:r>
            <a:rPr lang="en-US" sz="1100" kern="1200" dirty="0"/>
            <a:t>Sellers adapting rapidly to pick-up and delivery modalities</a:t>
          </a:r>
        </a:p>
        <a:p>
          <a:pPr marL="57150" lvl="1" indent="-57150" algn="l" defTabSz="488950">
            <a:lnSpc>
              <a:spcPct val="90000"/>
            </a:lnSpc>
            <a:spcBef>
              <a:spcPct val="0"/>
            </a:spcBef>
            <a:spcAft>
              <a:spcPct val="15000"/>
            </a:spcAft>
            <a:buChar char="•"/>
          </a:pPr>
          <a:r>
            <a:rPr lang="en-US" sz="1100" kern="1200" dirty="0"/>
            <a:t>Inflation and stock issues</a:t>
          </a:r>
        </a:p>
      </dsp:txBody>
      <dsp:txXfrm>
        <a:off x="5007118" y="822322"/>
        <a:ext cx="2039631" cy="1194059"/>
      </dsp:txXfrm>
    </dsp:sp>
    <dsp:sp modelId="{64669595-8B4D-4A25-B120-2CD2FD736337}">
      <dsp:nvSpPr>
        <dsp:cNvPr id="0" name=""/>
        <dsp:cNvSpPr/>
      </dsp:nvSpPr>
      <dsp:spPr>
        <a:xfrm>
          <a:off x="3527338" y="2204746"/>
          <a:ext cx="4252018" cy="4252018"/>
        </a:xfrm>
        <a:prstGeom prst="circularArrow">
          <a:avLst>
            <a:gd name="adj1" fmla="val 4687"/>
            <a:gd name="adj2" fmla="val 299029"/>
            <a:gd name="adj3" fmla="val 2547748"/>
            <a:gd name="adj4" fmla="val 15794845"/>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DA0BCE-0087-44FB-B6CE-35056253A5B5}">
      <dsp:nvSpPr>
        <dsp:cNvPr id="0" name=""/>
        <dsp:cNvSpPr/>
      </dsp:nvSpPr>
      <dsp:spPr>
        <a:xfrm>
          <a:off x="1401419" y="1390264"/>
          <a:ext cx="3089357" cy="308935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BA7115F-D833-43A0-A0C1-300364366EF8}">
      <dsp:nvSpPr>
        <dsp:cNvPr id="0" name=""/>
        <dsp:cNvSpPr/>
      </dsp:nvSpPr>
      <dsp:spPr>
        <a:xfrm>
          <a:off x="2634899" y="-260408"/>
          <a:ext cx="3330949" cy="3330949"/>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0B27B-9425-4EA5-B45C-E049834CDDC7}">
      <dsp:nvSpPr>
        <dsp:cNvPr id="0" name=""/>
        <dsp:cNvSpPr/>
      </dsp:nvSpPr>
      <dsp:spPr>
        <a:xfrm>
          <a:off x="1833742" y="668065"/>
          <a:ext cx="4460515" cy="4460515"/>
        </a:xfrm>
        <a:prstGeom prst="blockArc">
          <a:avLst>
            <a:gd name="adj1" fmla="val 9000000"/>
            <a:gd name="adj2" fmla="val 16200000"/>
            <a:gd name="adj3" fmla="val 4637"/>
          </a:avLst>
        </a:prstGeom>
        <a:solidFill>
          <a:schemeClr val="accent5">
            <a:shade val="90000"/>
            <a:hueOff val="560311"/>
            <a:satOff val="-23374"/>
            <a:lumOff val="37831"/>
            <a:alphaOff val="0"/>
          </a:schemeClr>
        </a:solidFill>
        <a:ln w="6350" cap="flat" cmpd="sng" algn="ctr">
          <a:solidFill>
            <a:schemeClr val="accent5">
              <a:shade val="90000"/>
              <a:hueOff val="560311"/>
              <a:satOff val="-23374"/>
              <a:lumOff val="37831"/>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F6C6D679-1B13-4233-AADB-C286FAF4580F}">
      <dsp:nvSpPr>
        <dsp:cNvPr id="0" name=""/>
        <dsp:cNvSpPr/>
      </dsp:nvSpPr>
      <dsp:spPr>
        <a:xfrm>
          <a:off x="1833742" y="668065"/>
          <a:ext cx="4460515" cy="4460515"/>
        </a:xfrm>
        <a:prstGeom prst="blockArc">
          <a:avLst>
            <a:gd name="adj1" fmla="val 1800000"/>
            <a:gd name="adj2" fmla="val 9000000"/>
            <a:gd name="adj3" fmla="val 4637"/>
          </a:avLst>
        </a:prstGeom>
        <a:solidFill>
          <a:schemeClr val="accent5">
            <a:shade val="90000"/>
            <a:hueOff val="280155"/>
            <a:satOff val="-11687"/>
            <a:lumOff val="18915"/>
            <a:alphaOff val="0"/>
          </a:schemeClr>
        </a:solidFill>
        <a:ln w="6350" cap="flat" cmpd="sng" algn="ctr">
          <a:solidFill>
            <a:schemeClr val="accent5">
              <a:shade val="90000"/>
              <a:hueOff val="280155"/>
              <a:satOff val="-11687"/>
              <a:lumOff val="18915"/>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1AA7C97D-88B7-41CB-B40D-C53CB40C340E}">
      <dsp:nvSpPr>
        <dsp:cNvPr id="0" name=""/>
        <dsp:cNvSpPr/>
      </dsp:nvSpPr>
      <dsp:spPr>
        <a:xfrm>
          <a:off x="1833742" y="668065"/>
          <a:ext cx="4460515" cy="4460515"/>
        </a:xfrm>
        <a:prstGeom prst="blockArc">
          <a:avLst>
            <a:gd name="adj1" fmla="val 16200000"/>
            <a:gd name="adj2" fmla="val 1800000"/>
            <a:gd name="adj3" fmla="val 4637"/>
          </a:avLst>
        </a:prstGeom>
        <a:solidFill>
          <a:schemeClr val="accent5">
            <a:shade val="90000"/>
            <a:hueOff val="0"/>
            <a:satOff val="0"/>
            <a:lumOff val="0"/>
            <a:alphaOff val="0"/>
          </a:schemeClr>
        </a:solidFill>
        <a:ln w="6350" cap="flat" cmpd="sng" algn="ctr">
          <a:solidFill>
            <a:schemeClr val="accent5">
              <a:shade val="90000"/>
              <a:hueOff val="0"/>
              <a:satOff val="0"/>
              <a:lumOff val="0"/>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02703645-42E1-432B-86A1-F9A5F7E9887C}">
      <dsp:nvSpPr>
        <dsp:cNvPr id="0" name=""/>
        <dsp:cNvSpPr/>
      </dsp:nvSpPr>
      <dsp:spPr>
        <a:xfrm>
          <a:off x="3038078" y="1872401"/>
          <a:ext cx="2051843" cy="2051843"/>
        </a:xfrm>
        <a:prstGeom prst="ellipse">
          <a:avLst/>
        </a:prstGeom>
        <a:solidFill>
          <a:schemeClr val="accent5">
            <a:alpha val="8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G3</a:t>
          </a:r>
        </a:p>
      </dsp:txBody>
      <dsp:txXfrm>
        <a:off x="3338563" y="2172886"/>
        <a:ext cx="1450873" cy="1450873"/>
      </dsp:txXfrm>
    </dsp:sp>
    <dsp:sp modelId="{5AEDECA5-1EEF-4AAB-99C7-04EB65AB2811}">
      <dsp:nvSpPr>
        <dsp:cNvPr id="0" name=""/>
        <dsp:cNvSpPr/>
      </dsp:nvSpPr>
      <dsp:spPr>
        <a:xfrm>
          <a:off x="3345854" y="1626"/>
          <a:ext cx="1436290" cy="1436290"/>
        </a:xfrm>
        <a:prstGeom prst="ellipse">
          <a:avLst/>
        </a:prstGeom>
        <a:solidFill>
          <a:schemeClr val="accent5">
            <a:alpha val="9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Emma Dublin</a:t>
          </a:r>
        </a:p>
      </dsp:txBody>
      <dsp:txXfrm>
        <a:off x="3556194" y="211966"/>
        <a:ext cx="1015610" cy="1015610"/>
      </dsp:txXfrm>
    </dsp:sp>
    <dsp:sp modelId="{1241D88E-7F48-4C3C-B490-35238833D209}">
      <dsp:nvSpPr>
        <dsp:cNvPr id="0" name=""/>
        <dsp:cNvSpPr/>
      </dsp:nvSpPr>
      <dsp:spPr>
        <a:xfrm>
          <a:off x="5232535" y="3269453"/>
          <a:ext cx="1436290" cy="1436290"/>
        </a:xfrm>
        <a:prstGeom prst="ellipse">
          <a:avLst/>
        </a:prstGeom>
        <a:solidFill>
          <a:schemeClr val="accent5">
            <a:alpha val="90000"/>
            <a:hueOff val="0"/>
            <a:satOff val="0"/>
            <a:lumOff val="0"/>
            <a:alphaOff val="-20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Pam Fernandez</a:t>
          </a:r>
        </a:p>
      </dsp:txBody>
      <dsp:txXfrm>
        <a:off x="5442875" y="3479793"/>
        <a:ext cx="1015610" cy="1015610"/>
      </dsp:txXfrm>
    </dsp:sp>
    <dsp:sp modelId="{676C53EE-5D98-434D-AABF-044867E6B9A3}">
      <dsp:nvSpPr>
        <dsp:cNvPr id="0" name=""/>
        <dsp:cNvSpPr/>
      </dsp:nvSpPr>
      <dsp:spPr>
        <a:xfrm>
          <a:off x="1459173" y="3269453"/>
          <a:ext cx="1436290" cy="1436290"/>
        </a:xfrm>
        <a:prstGeom prst="ellipse">
          <a:avLst/>
        </a:prstGeom>
        <a:solidFill>
          <a:schemeClr val="accent5">
            <a:alpha val="90000"/>
            <a:hueOff val="0"/>
            <a:satOff val="0"/>
            <a:lumOff val="0"/>
            <a:alphaOff val="-40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Brenna Kelly</a:t>
          </a:r>
        </a:p>
      </dsp:txBody>
      <dsp:txXfrm>
        <a:off x="1669513" y="3479793"/>
        <a:ext cx="1015610" cy="101561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6/15/2022</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dirty="0"/>
          </a:p>
        </p:txBody>
      </p:sp>
    </p:spTree>
    <p:extLst>
      <p:ext uri="{BB962C8B-B14F-4D97-AF65-F5344CB8AC3E}">
        <p14:creationId xmlns:p14="http://schemas.microsoft.com/office/powerpoint/2010/main" val="261879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dirty="0"/>
          </a:p>
        </p:txBody>
      </p:sp>
    </p:spTree>
    <p:extLst>
      <p:ext uri="{BB962C8B-B14F-4D97-AF65-F5344CB8AC3E}">
        <p14:creationId xmlns:p14="http://schemas.microsoft.com/office/powerpoint/2010/main" val="2886026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dirty="0"/>
          </a:p>
        </p:txBody>
      </p:sp>
    </p:spTree>
    <p:extLst>
      <p:ext uri="{BB962C8B-B14F-4D97-AF65-F5344CB8AC3E}">
        <p14:creationId xmlns:p14="http://schemas.microsoft.com/office/powerpoint/2010/main" val="3348659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dirty="0"/>
          </a:p>
        </p:txBody>
      </p:sp>
    </p:spTree>
    <p:extLst>
      <p:ext uri="{BB962C8B-B14F-4D97-AF65-F5344CB8AC3E}">
        <p14:creationId xmlns:p14="http://schemas.microsoft.com/office/powerpoint/2010/main" val="2317120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dirty="0"/>
          </a:p>
        </p:txBody>
      </p:sp>
    </p:spTree>
    <p:extLst>
      <p:ext uri="{BB962C8B-B14F-4D97-AF65-F5344CB8AC3E}">
        <p14:creationId xmlns:p14="http://schemas.microsoft.com/office/powerpoint/2010/main" val="203301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dirty="0"/>
          </a:p>
        </p:txBody>
      </p:sp>
    </p:spTree>
    <p:extLst>
      <p:ext uri="{BB962C8B-B14F-4D97-AF65-F5344CB8AC3E}">
        <p14:creationId xmlns:p14="http://schemas.microsoft.com/office/powerpoint/2010/main" val="235384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thanks to Mohamed for helping us with great advice and identifying solid resources for Fast AI and Collaborative Filtering on this project, and to all the instructors for all the knowledge, guidance, and insight as we charged through this bootcamp!</a:t>
            </a:r>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dirty="0"/>
          </a:p>
        </p:txBody>
      </p:sp>
    </p:spTree>
    <p:extLst>
      <p:ext uri="{BB962C8B-B14F-4D97-AF65-F5344CB8AC3E}">
        <p14:creationId xmlns:p14="http://schemas.microsoft.com/office/powerpoint/2010/main" val="270619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dirty="0"/>
          </a:p>
        </p:txBody>
      </p:sp>
    </p:spTree>
    <p:extLst>
      <p:ext uri="{BB962C8B-B14F-4D97-AF65-F5344CB8AC3E}">
        <p14:creationId xmlns:p14="http://schemas.microsoft.com/office/powerpoint/2010/main" val="373915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dirty="0"/>
          </a:p>
        </p:txBody>
      </p:sp>
    </p:spTree>
    <p:extLst>
      <p:ext uri="{BB962C8B-B14F-4D97-AF65-F5344CB8AC3E}">
        <p14:creationId xmlns:p14="http://schemas.microsoft.com/office/powerpoint/2010/main" val="270742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The ongoing pandemic has changed the landscape of grocery shopping forever. Online grocery shopping has become the new norm, and studies show that most consumers do not intend to go back.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The challenge is what to buy sight unseen, and how to we add variety to our carts without searching endless recipe blogs and Pinterest boards- or even more importantly, how do we know that we would even like something new?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Citation: Forbes- The Pandemic Changed How We Shop for Groceries, Joan Verdon, 3/15/2022 (https://www.forbes.com/sites/joanverdon/2022/03/15/the-pandemic-changed-how-we-shop-for-groceries-adobe-report-shows/?sh=6d7b5c624bb1) </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dirty="0"/>
          </a:p>
        </p:txBody>
      </p:sp>
    </p:spTree>
    <p:extLst>
      <p:ext uri="{BB962C8B-B14F-4D97-AF65-F5344CB8AC3E}">
        <p14:creationId xmlns:p14="http://schemas.microsoft.com/office/powerpoint/2010/main" val="303685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ADBAC7"/>
                </a:solidFill>
                <a:effectLst/>
                <a:latin typeface="-apple-system"/>
              </a:rPr>
              <a:t>We created a survey that we asked our families, friends, and colleagues to fill out regarding their vegetable eating habits and which vegetables they preferred. </a:t>
            </a:r>
          </a:p>
          <a:p>
            <a:r>
              <a:rPr lang="en-US" b="0" i="0" dirty="0">
                <a:solidFill>
                  <a:srgbClr val="ADBAC7"/>
                </a:solidFill>
                <a:effectLst/>
                <a:latin typeface="-apple-system"/>
              </a:rPr>
              <a:t>We also asked questions regarding their favorite fruits and TV shows hoping that we may also be able to use machine learning to see if we could find any preferences linking these variables to vegetable preferences.</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dirty="0"/>
          </a:p>
        </p:txBody>
      </p:sp>
    </p:spTree>
    <p:extLst>
      <p:ext uri="{BB962C8B-B14F-4D97-AF65-F5344CB8AC3E}">
        <p14:creationId xmlns:p14="http://schemas.microsoft.com/office/powerpoint/2010/main" val="233510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spent some time designing the questions we wanted to ask, and how we wanted respondents to rank choices, etc.</a:t>
            </a:r>
          </a:p>
          <a:p>
            <a:r>
              <a:rPr lang="en-US" dirty="0"/>
              <a:t>There were some limitations on the size and options for this, so it made initial data clean up a little more complex. More about this issue in lessons learned section.</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dirty="0"/>
          </a:p>
        </p:txBody>
      </p:sp>
    </p:spTree>
    <p:extLst>
      <p:ext uri="{BB962C8B-B14F-4D97-AF65-F5344CB8AC3E}">
        <p14:creationId xmlns:p14="http://schemas.microsoft.com/office/powerpoint/2010/main" val="3200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~175 responses in two days, from a wide range of demographics were collected and downloaded from Microsoft Forms into .xlsx</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32% of respondents were age 0-65; 95% were from the Midwest; 76% female; the majority were Caucasian, non-Hispanic; the main frequency of vegetable consumption was 3-7 days a week;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Broccoli, carrots, lettuce, corn and green beans were the most common top five favorites in general</a:t>
            </a:r>
          </a:p>
          <a:p>
            <a:pPr marL="1085850" marR="0" lvl="2"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Same for at home favorites</a:t>
            </a:r>
          </a:p>
          <a:p>
            <a:pPr marL="1085850" marR="0" lvl="2"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Similar results for restaurants but the “other” category spiked up since someone else would be preparing it</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Baked, sauteed, grilled, steamed and air-fried were the top preferred prep methods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Bananas was top favorite fruit</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dirty="0"/>
          </a:p>
        </p:txBody>
      </p:sp>
    </p:spTree>
    <p:extLst>
      <p:ext uri="{BB962C8B-B14F-4D97-AF65-F5344CB8AC3E}">
        <p14:creationId xmlns:p14="http://schemas.microsoft.com/office/powerpoint/2010/main" val="342294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able to easily download the survey responses from Forms, and then converted to .csv to make dataframes</a:t>
            </a:r>
          </a:p>
          <a:p>
            <a:endParaRPr lang="en-US" dirty="0"/>
          </a:p>
          <a:p>
            <a:r>
              <a:rPr lang="en-US" dirty="0"/>
              <a:t>A LOT of cleaning and prep went in to getting the data ready to process and analyze.  People adding extra characters and free text answers, misspellings, etc. made it harder to group at the start.  </a:t>
            </a:r>
          </a:p>
          <a:p>
            <a:pPr algn="l">
              <a:buFont typeface="Arial" panose="020B0604020202020204" pitchFamily="34" charset="0"/>
              <a:buChar char="•"/>
            </a:pPr>
            <a:r>
              <a:rPr lang="en-US" b="0" i="0" dirty="0">
                <a:solidFill>
                  <a:srgbClr val="ADBAC7"/>
                </a:solidFill>
                <a:effectLst/>
                <a:latin typeface="-apple-system"/>
              </a:rPr>
              <a:t>creating a dataframe that included only the user 'id', the 'veg_id', and a value of '1' to indicate that the user likes this vegetable</a:t>
            </a:r>
          </a:p>
          <a:p>
            <a:pPr algn="l">
              <a:buFont typeface="Arial" panose="020B0604020202020204" pitchFamily="34" charset="0"/>
              <a:buChar char="•"/>
            </a:pPr>
            <a:r>
              <a:rPr lang="en-US" b="0" i="0" dirty="0">
                <a:solidFill>
                  <a:srgbClr val="ADBAC7"/>
                </a:solidFill>
                <a:effectLst/>
                <a:latin typeface="-apple-system"/>
              </a:rPr>
              <a:t>creating a dataframe that indicated which vegetables the user did NOT like and gave it a value of '0'</a:t>
            </a:r>
          </a:p>
          <a:p>
            <a:pPr algn="l">
              <a:buFont typeface="Arial" panose="020B0604020202020204" pitchFamily="34" charset="0"/>
              <a:buChar char="•"/>
            </a:pPr>
            <a:r>
              <a:rPr lang="en-US" b="0" i="0" dirty="0">
                <a:solidFill>
                  <a:srgbClr val="ADBAC7"/>
                </a:solidFill>
                <a:effectLst/>
                <a:latin typeface="-apple-system"/>
              </a:rPr>
              <a:t>Using random generator to select an equal number of rows that have 0</a:t>
            </a:r>
          </a:p>
          <a:p>
            <a:pPr algn="l"/>
            <a:r>
              <a:rPr lang="en-US" b="0" i="0" dirty="0">
                <a:solidFill>
                  <a:srgbClr val="ADBAC7"/>
                </a:solidFill>
                <a:effectLst/>
                <a:latin typeface="-apple-system"/>
              </a:rPr>
              <a:t>In the end we had a dataset that had three columns - user 'id', 'veg_id' and 'likes' and 1750 rows where there were 875 rows with 1s (indicating like) and 875 rows with 0s (indicating not on their list of likes).</a:t>
            </a:r>
          </a:p>
          <a:p>
            <a:pPr algn="l"/>
            <a:r>
              <a:rPr lang="en-US" b="0" i="0" dirty="0">
                <a:solidFill>
                  <a:srgbClr val="ADBAC7"/>
                </a:solidFill>
                <a:effectLst/>
                <a:latin typeface="-apple-system"/>
              </a:rPr>
              <a:t>We then applied the collaborative filtering to this dataset </a:t>
            </a:r>
            <a:r>
              <a:rPr lang="en-US" b="0" i="0" dirty="0">
                <a:solidFill>
                  <a:srgbClr val="FF0000"/>
                </a:solidFill>
                <a:effectLst/>
                <a:latin typeface="-apple-system"/>
              </a:rPr>
              <a:t>and found that we could predict what </a:t>
            </a:r>
          </a:p>
          <a:p>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dirty="0"/>
          </a:p>
        </p:txBody>
      </p:sp>
    </p:spTree>
    <p:extLst>
      <p:ext uri="{BB962C8B-B14F-4D97-AF65-F5344CB8AC3E}">
        <p14:creationId xmlns:p14="http://schemas.microsoft.com/office/powerpoint/2010/main" val="164100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dirty="0"/>
          </a:p>
        </p:txBody>
      </p:sp>
    </p:spTree>
    <p:extLst>
      <p:ext uri="{BB962C8B-B14F-4D97-AF65-F5344CB8AC3E}">
        <p14:creationId xmlns:p14="http://schemas.microsoft.com/office/powerpoint/2010/main" val="3438060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dirty="0"/>
          </a:p>
        </p:txBody>
      </p:sp>
    </p:spTree>
    <p:extLst>
      <p:ext uri="{BB962C8B-B14F-4D97-AF65-F5344CB8AC3E}">
        <p14:creationId xmlns:p14="http://schemas.microsoft.com/office/powerpoint/2010/main" val="3790156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7426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3397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0009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35249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dirty="0"/>
              <a:t>Click icon to add picture</a:t>
            </a:r>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dirty="0"/>
              <a:t>Click icon to add picture</a:t>
            </a:r>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dirty="0"/>
              <a:t>Click icon to add picture</a:t>
            </a:r>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dirty="0"/>
              <a:t>Click icon to add picture</a:t>
            </a:r>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29753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1470783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2301303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297092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46366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2022</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30849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206333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2022</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38243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2022</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02000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1600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2022</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80379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9026312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58258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85265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2022</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009627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2022</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7156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2022</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9789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2022</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6095438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public.tableau.com/app/profile/emma.dublin/viz/VeggieTalesProject4/DEMOGRAPHICS?publish=y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hyperlink" Target="https://www.datanami.com/2020/12/17/prediction-tim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hyperlink" Target="https://builtin.com/data-science/collaborative-filtering-recommender-system" TargetMode="External"/><Relationship Id="rId13" Type="http://schemas.openxmlformats.org/officeDocument/2006/relationships/hyperlink" Target="https://jovian.ai/aakashns/movielens-fastai" TargetMode="External"/><Relationship Id="rId3" Type="http://schemas.openxmlformats.org/officeDocument/2006/relationships/image" Target="../media/image41.jpeg"/><Relationship Id="rId7" Type="http://schemas.openxmlformats.org/officeDocument/2006/relationships/hyperlink" Target="http://www.atlas101.ca/pm/resource-pages/race-ethnicity-nationality-and-culture/" TargetMode="External"/><Relationship Id="rId12" Type="http://schemas.openxmlformats.org/officeDocument/2006/relationships/hyperlink" Target="https://realpython.com/build-recommendation-engine-collaborative-filtering/#:~:text=Collaborative%20filtering%20is%20a%20technique,similar%20to%20a%20particular%20user" TargetMode="External"/><Relationship Id="rId17" Type="http://schemas.openxmlformats.org/officeDocument/2006/relationships/hyperlink" Target="https://www.forbes.com/sites/joanverdon/2022/03/15/the-pandemic-changed-how-we-shop-for-groceries-adobe-report-shows/?sh=6d7b5c624bb1" TargetMode="External"/><Relationship Id="rId2" Type="http://schemas.openxmlformats.org/officeDocument/2006/relationships/notesSlide" Target="../notesSlides/notesSlide16.xml"/><Relationship Id="rId16" Type="http://schemas.openxmlformats.org/officeDocument/2006/relationships/hyperlink" Target="https://stackoverflow.com/questions/28654047/convert-columns-into-rows-with-pandas" TargetMode="External"/><Relationship Id="rId1" Type="http://schemas.openxmlformats.org/officeDocument/2006/relationships/slideLayout" Target="../slideLayouts/slideLayout24.xml"/><Relationship Id="rId6" Type="http://schemas.openxmlformats.org/officeDocument/2006/relationships/hyperlink" Target="https://www.whereig.com/usa/map-the-united-states-regions.html" TargetMode="External"/><Relationship Id="rId11" Type="http://schemas.openxmlformats.org/officeDocument/2006/relationships/hyperlink" Target="https://medium.com/analytics-vidhya/collaborative-filtering-a-sincere-perspicacity-ad034113878b" TargetMode="External"/><Relationship Id="rId5" Type="http://schemas.openxmlformats.org/officeDocument/2006/relationships/hyperlink" Target="https://www.formpl.us/blog/age-survey-questions" TargetMode="External"/><Relationship Id="rId15" Type="http://schemas.openxmlformats.org/officeDocument/2006/relationships/hyperlink" Target="https://pandas.pydata.org/docs/reference/api/pandas.DataFrame.iterrows.html" TargetMode="External"/><Relationship Id="rId10" Type="http://schemas.openxmlformats.org/officeDocument/2006/relationships/hyperlink" Target="https://www.fast.ai/" TargetMode="External"/><Relationship Id="rId4" Type="http://schemas.openxmlformats.org/officeDocument/2006/relationships/hyperlink" Target="https://github.com/PamFernandez/veggie-tales.git" TargetMode="External"/><Relationship Id="rId9" Type="http://schemas.openxmlformats.org/officeDocument/2006/relationships/hyperlink" Target="https://www.analyticsvidhya.com/blog/2022/02/introduction-to-collaborative-filtering/" TargetMode="External"/><Relationship Id="rId14" Type="http://schemas.openxmlformats.org/officeDocument/2006/relationships/hyperlink" Target="https://towardsdatascience.com/collaborative-filtering-using-fast-ai-f33cfea6281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hyperlink" Target="https://ctcw.net/change-is-growt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cats.co.za/data-acquisition-software-developing-the-right-tool-for-the-jo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sz="3600" b="1" kern="1200" dirty="0">
                <a:solidFill>
                  <a:schemeClr val="accent1">
                    <a:lumMod val="75000"/>
                  </a:schemeClr>
                </a:solidFill>
                <a:latin typeface="+mj-lt"/>
                <a:ea typeface="+mj-ea"/>
                <a:cs typeface="+mj-cs"/>
              </a:rPr>
              <a:t>Veggie Tales</a:t>
            </a:r>
            <a:endParaRPr lang="en-US" sz="3600" b="1" dirty="0">
              <a:solidFill>
                <a:schemeClr val="accent1">
                  <a:lumMod val="75000"/>
                </a:schemeClr>
              </a:solidFill>
            </a:endParaRP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8"/>
            <a:ext cx="12192000" cy="2990692"/>
          </a:xfrm>
        </p:spPr>
        <p:txBody>
          <a:bodyPr/>
          <a:lstStyle/>
          <a:p>
            <a:r>
              <a:rPr lang="en-US" sz="2400" kern="1200" dirty="0">
                <a:solidFill>
                  <a:schemeClr val="accent1"/>
                </a:solidFill>
                <a:latin typeface="+mj-lt"/>
                <a:ea typeface="+mj-ea"/>
                <a:cs typeface="+mj-cs"/>
              </a:rPr>
              <a:t>Machine Learning to Predict Preference,</a:t>
            </a:r>
          </a:p>
          <a:p>
            <a:r>
              <a:rPr lang="en-US" sz="2400" kern="1200" dirty="0">
                <a:solidFill>
                  <a:schemeClr val="accent1"/>
                </a:solidFill>
                <a:latin typeface="+mj-lt"/>
                <a:ea typeface="+mj-ea"/>
                <a:cs typeface="+mj-cs"/>
              </a:rPr>
              <a:t>Improving Produce Sales and Consumption</a:t>
            </a:r>
          </a:p>
          <a:p>
            <a:r>
              <a:rPr lang="en-US" dirty="0">
                <a:solidFill>
                  <a:schemeClr val="accent1"/>
                </a:solidFill>
                <a:latin typeface="+mj-lt"/>
                <a:ea typeface="+mj-ea"/>
                <a:cs typeface="+mj-cs"/>
              </a:rPr>
              <a:t> </a:t>
            </a:r>
            <a:r>
              <a:rPr lang="en-US" i="1" dirty="0">
                <a:solidFill>
                  <a:schemeClr val="accent1"/>
                </a:solidFill>
                <a:latin typeface="+mj-lt"/>
                <a:ea typeface="+mj-ea"/>
                <a:cs typeface="+mj-cs"/>
              </a:rPr>
              <a:t>From Group 3 (G3)</a:t>
            </a:r>
            <a:endParaRPr lang="en-US" i="1" dirty="0">
              <a:solidFill>
                <a:schemeClr val="accent1"/>
              </a:solidFill>
            </a:endParaRP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enorite "/>
              <a:ea typeface="+mn-ea"/>
              <a:cs typeface="+mn-cs"/>
            </a:endParaRPr>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enorite "/>
              <a:ea typeface="+mn-ea"/>
              <a:cs typeface="+mn-cs"/>
            </a:endParaRPr>
          </a:p>
        </p:txBody>
      </p:sp>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10</a:t>
            </a:fld>
            <a:endParaRPr lang="en-US" dirty="0"/>
          </a:p>
        </p:txBody>
      </p:sp>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pic>
        <p:nvPicPr>
          <p:cNvPr id="6" name="Picture 5">
            <a:extLst>
              <a:ext uri="{FF2B5EF4-FFF2-40B4-BE49-F238E27FC236}">
                <a16:creationId xmlns:a16="http://schemas.microsoft.com/office/drawing/2014/main" id="{03142398-1A45-6410-E4C8-988F7830A3F5}"/>
              </a:ext>
            </a:extLst>
          </p:cNvPr>
          <p:cNvPicPr>
            <a:picLocks noChangeAspect="1"/>
          </p:cNvPicPr>
          <p:nvPr/>
        </p:nvPicPr>
        <p:blipFill>
          <a:blip r:embed="rId3"/>
          <a:stretch>
            <a:fillRect/>
          </a:stretch>
        </p:blipFill>
        <p:spPr>
          <a:xfrm>
            <a:off x="0" y="78326"/>
            <a:ext cx="8610600" cy="3172268"/>
          </a:xfrm>
          <a:prstGeom prst="rect">
            <a:avLst/>
          </a:prstGeom>
          <a:effectLst>
            <a:glow rad="101600">
              <a:schemeClr val="accent2">
                <a:lumMod val="20000"/>
                <a:lumOff val="80000"/>
                <a:alpha val="60000"/>
              </a:schemeClr>
            </a:glow>
            <a:softEdge rad="101600"/>
          </a:effectLst>
        </p:spPr>
      </p:pic>
      <p:pic>
        <p:nvPicPr>
          <p:cNvPr id="7" name="Picture 6">
            <a:extLst>
              <a:ext uri="{FF2B5EF4-FFF2-40B4-BE49-F238E27FC236}">
                <a16:creationId xmlns:a16="http://schemas.microsoft.com/office/drawing/2014/main" id="{80266C98-1156-5A5C-42DD-93B668F97B8A}"/>
              </a:ext>
            </a:extLst>
          </p:cNvPr>
          <p:cNvPicPr>
            <a:picLocks noChangeAspect="1"/>
          </p:cNvPicPr>
          <p:nvPr/>
        </p:nvPicPr>
        <p:blipFill>
          <a:blip r:embed="rId4"/>
          <a:stretch>
            <a:fillRect/>
          </a:stretch>
        </p:blipFill>
        <p:spPr>
          <a:xfrm>
            <a:off x="3309461" y="1757110"/>
            <a:ext cx="7749063" cy="2981741"/>
          </a:xfrm>
          <a:prstGeom prst="rect">
            <a:avLst/>
          </a:prstGeom>
          <a:effectLst>
            <a:glow rad="101600">
              <a:schemeClr val="accent2">
                <a:lumMod val="20000"/>
                <a:lumOff val="80000"/>
                <a:alpha val="60000"/>
              </a:schemeClr>
            </a:glow>
            <a:softEdge rad="101600"/>
          </a:effectLst>
        </p:spPr>
      </p:pic>
      <p:pic>
        <p:nvPicPr>
          <p:cNvPr id="10" name="Picture 9">
            <a:extLst>
              <a:ext uri="{FF2B5EF4-FFF2-40B4-BE49-F238E27FC236}">
                <a16:creationId xmlns:a16="http://schemas.microsoft.com/office/drawing/2014/main" id="{C918C68C-102B-74F5-5CE1-EB363EC4798C}"/>
              </a:ext>
            </a:extLst>
          </p:cNvPr>
          <p:cNvPicPr>
            <a:picLocks noChangeAspect="1"/>
          </p:cNvPicPr>
          <p:nvPr/>
        </p:nvPicPr>
        <p:blipFill rotWithShape="1">
          <a:blip r:embed="rId5"/>
          <a:srcRect r="9284"/>
          <a:stretch/>
        </p:blipFill>
        <p:spPr>
          <a:xfrm>
            <a:off x="5553075" y="4358465"/>
            <a:ext cx="6438899" cy="1586687"/>
          </a:xfrm>
          <a:prstGeom prst="rect">
            <a:avLst/>
          </a:prstGeom>
          <a:effectLst>
            <a:glow rad="101600">
              <a:schemeClr val="accent2">
                <a:lumMod val="20000"/>
                <a:lumOff val="80000"/>
                <a:alpha val="60000"/>
              </a:schemeClr>
            </a:glow>
            <a:softEdge rad="101600"/>
          </a:effectLst>
        </p:spPr>
      </p:pic>
    </p:spTree>
    <p:extLst>
      <p:ext uri="{BB962C8B-B14F-4D97-AF65-F5344CB8AC3E}">
        <p14:creationId xmlns:p14="http://schemas.microsoft.com/office/powerpoint/2010/main" val="12492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11</a:t>
            </a:fld>
            <a:endParaRPr lang="en-US" dirty="0"/>
          </a:p>
        </p:txBody>
      </p:sp>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pic>
        <p:nvPicPr>
          <p:cNvPr id="3" name="Picture 2">
            <a:extLst>
              <a:ext uri="{FF2B5EF4-FFF2-40B4-BE49-F238E27FC236}">
                <a16:creationId xmlns:a16="http://schemas.microsoft.com/office/drawing/2014/main" id="{778D4497-A185-2541-BA8C-B1D92A2E0473}"/>
              </a:ext>
            </a:extLst>
          </p:cNvPr>
          <p:cNvPicPr>
            <a:picLocks noChangeAspect="1"/>
          </p:cNvPicPr>
          <p:nvPr/>
        </p:nvPicPr>
        <p:blipFill rotWithShape="1">
          <a:blip r:embed="rId3"/>
          <a:srcRect r="7473"/>
          <a:stretch/>
        </p:blipFill>
        <p:spPr>
          <a:xfrm>
            <a:off x="25115" y="203140"/>
            <a:ext cx="6966235" cy="1390844"/>
          </a:xfrm>
          <a:prstGeom prst="rect">
            <a:avLst/>
          </a:prstGeom>
          <a:effectLst>
            <a:glow rad="228600">
              <a:schemeClr val="accent2">
                <a:satMod val="175000"/>
                <a:alpha val="40000"/>
              </a:schemeClr>
            </a:glow>
            <a:softEdge rad="50800"/>
          </a:effectLst>
        </p:spPr>
      </p:pic>
      <p:pic>
        <p:nvPicPr>
          <p:cNvPr id="6" name="Picture 5">
            <a:extLst>
              <a:ext uri="{FF2B5EF4-FFF2-40B4-BE49-F238E27FC236}">
                <a16:creationId xmlns:a16="http://schemas.microsoft.com/office/drawing/2014/main" id="{0BA8D704-B1A6-DD16-6B6B-56E97735BB02}"/>
              </a:ext>
            </a:extLst>
          </p:cNvPr>
          <p:cNvPicPr>
            <a:picLocks noChangeAspect="1"/>
          </p:cNvPicPr>
          <p:nvPr/>
        </p:nvPicPr>
        <p:blipFill>
          <a:blip r:embed="rId4"/>
          <a:stretch>
            <a:fillRect/>
          </a:stretch>
        </p:blipFill>
        <p:spPr>
          <a:xfrm>
            <a:off x="7451284" y="824254"/>
            <a:ext cx="4407342" cy="1390844"/>
          </a:xfrm>
          <a:prstGeom prst="rect">
            <a:avLst/>
          </a:prstGeom>
          <a:effectLst>
            <a:glow rad="228600">
              <a:schemeClr val="accent2">
                <a:satMod val="175000"/>
                <a:alpha val="40000"/>
              </a:schemeClr>
            </a:glow>
            <a:softEdge rad="50800"/>
          </a:effectLst>
        </p:spPr>
      </p:pic>
      <p:pic>
        <p:nvPicPr>
          <p:cNvPr id="8" name="Picture 7">
            <a:extLst>
              <a:ext uri="{FF2B5EF4-FFF2-40B4-BE49-F238E27FC236}">
                <a16:creationId xmlns:a16="http://schemas.microsoft.com/office/drawing/2014/main" id="{DCD03C07-2197-DC1A-6A5F-407F5BDB7D29}"/>
              </a:ext>
            </a:extLst>
          </p:cNvPr>
          <p:cNvPicPr>
            <a:picLocks noChangeAspect="1"/>
          </p:cNvPicPr>
          <p:nvPr/>
        </p:nvPicPr>
        <p:blipFill rotWithShape="1">
          <a:blip r:embed="rId5"/>
          <a:srcRect r="8589"/>
          <a:stretch/>
        </p:blipFill>
        <p:spPr>
          <a:xfrm>
            <a:off x="46382" y="1860431"/>
            <a:ext cx="6966235" cy="2162477"/>
          </a:xfrm>
          <a:prstGeom prst="rect">
            <a:avLst/>
          </a:prstGeom>
          <a:effectLst>
            <a:glow rad="228600">
              <a:schemeClr val="accent2">
                <a:satMod val="175000"/>
                <a:alpha val="40000"/>
              </a:schemeClr>
            </a:glow>
            <a:softEdge rad="50800"/>
          </a:effectLst>
        </p:spPr>
      </p:pic>
      <p:pic>
        <p:nvPicPr>
          <p:cNvPr id="11" name="Picture 10">
            <a:extLst>
              <a:ext uri="{FF2B5EF4-FFF2-40B4-BE49-F238E27FC236}">
                <a16:creationId xmlns:a16="http://schemas.microsoft.com/office/drawing/2014/main" id="{9083DBDA-CB2B-2914-2F0F-EF9CFC9313C4}"/>
              </a:ext>
            </a:extLst>
          </p:cNvPr>
          <p:cNvPicPr>
            <a:picLocks noChangeAspect="1"/>
          </p:cNvPicPr>
          <p:nvPr/>
        </p:nvPicPr>
        <p:blipFill rotWithShape="1">
          <a:blip r:embed="rId6"/>
          <a:srcRect l="9016" t="-1007" r="23041" b="41814"/>
          <a:stretch/>
        </p:blipFill>
        <p:spPr>
          <a:xfrm>
            <a:off x="7451284" y="2594082"/>
            <a:ext cx="4407342" cy="2644712"/>
          </a:xfrm>
          <a:prstGeom prst="rect">
            <a:avLst/>
          </a:prstGeom>
          <a:effectLst>
            <a:glow rad="228600">
              <a:schemeClr val="accent2">
                <a:satMod val="175000"/>
                <a:alpha val="40000"/>
              </a:schemeClr>
            </a:glow>
            <a:softEdge rad="50800"/>
          </a:effectLst>
        </p:spPr>
      </p:pic>
      <p:pic>
        <p:nvPicPr>
          <p:cNvPr id="13" name="Picture 12">
            <a:extLst>
              <a:ext uri="{FF2B5EF4-FFF2-40B4-BE49-F238E27FC236}">
                <a16:creationId xmlns:a16="http://schemas.microsoft.com/office/drawing/2014/main" id="{5907553D-474B-EE93-E20F-3F1FEF78396D}"/>
              </a:ext>
            </a:extLst>
          </p:cNvPr>
          <p:cNvPicPr>
            <a:picLocks noChangeAspect="1"/>
          </p:cNvPicPr>
          <p:nvPr/>
        </p:nvPicPr>
        <p:blipFill rotWithShape="1">
          <a:blip r:embed="rId6"/>
          <a:srcRect l="1909" t="57675" r="54247"/>
          <a:stretch/>
        </p:blipFill>
        <p:spPr>
          <a:xfrm>
            <a:off x="73076" y="4193036"/>
            <a:ext cx="6966235" cy="1734030"/>
          </a:xfrm>
          <a:prstGeom prst="rect">
            <a:avLst/>
          </a:prstGeom>
          <a:effectLst>
            <a:glow rad="228600">
              <a:schemeClr val="accent2">
                <a:satMod val="175000"/>
                <a:alpha val="40000"/>
              </a:schemeClr>
            </a:glow>
            <a:softEdge rad="50800"/>
          </a:effectLst>
        </p:spPr>
      </p:pic>
    </p:spTree>
    <p:extLst>
      <p:ext uri="{BB962C8B-B14F-4D97-AF65-F5344CB8AC3E}">
        <p14:creationId xmlns:p14="http://schemas.microsoft.com/office/powerpoint/2010/main" val="342247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12</a:t>
            </a:fld>
            <a:endParaRPr lang="en-US" dirty="0"/>
          </a:p>
        </p:txBody>
      </p:sp>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pic>
        <p:nvPicPr>
          <p:cNvPr id="3" name="Picture 2">
            <a:extLst>
              <a:ext uri="{FF2B5EF4-FFF2-40B4-BE49-F238E27FC236}">
                <a16:creationId xmlns:a16="http://schemas.microsoft.com/office/drawing/2014/main" id="{D1E245D3-8D46-DF09-B094-667248F22DCF}"/>
              </a:ext>
            </a:extLst>
          </p:cNvPr>
          <p:cNvPicPr>
            <a:picLocks noChangeAspect="1"/>
          </p:cNvPicPr>
          <p:nvPr/>
        </p:nvPicPr>
        <p:blipFill rotWithShape="1">
          <a:blip r:embed="rId3"/>
          <a:srcRect l="1040" t="3387" r="34002" b="1879"/>
          <a:stretch/>
        </p:blipFill>
        <p:spPr>
          <a:xfrm>
            <a:off x="187840" y="185686"/>
            <a:ext cx="6631855" cy="5651191"/>
          </a:xfrm>
          <a:prstGeom prst="rect">
            <a:avLst/>
          </a:prstGeom>
          <a:effectLst>
            <a:glow rad="228600">
              <a:schemeClr val="accent2">
                <a:satMod val="175000"/>
                <a:alpha val="40000"/>
              </a:schemeClr>
            </a:glow>
          </a:effectLst>
        </p:spPr>
      </p:pic>
      <p:pic>
        <p:nvPicPr>
          <p:cNvPr id="8" name="Picture 7">
            <a:extLst>
              <a:ext uri="{FF2B5EF4-FFF2-40B4-BE49-F238E27FC236}">
                <a16:creationId xmlns:a16="http://schemas.microsoft.com/office/drawing/2014/main" id="{A181F94A-0D49-CB76-5A60-69854D7D133A}"/>
              </a:ext>
            </a:extLst>
          </p:cNvPr>
          <p:cNvPicPr>
            <a:picLocks noChangeAspect="1"/>
          </p:cNvPicPr>
          <p:nvPr/>
        </p:nvPicPr>
        <p:blipFill rotWithShape="1">
          <a:blip r:embed="rId4"/>
          <a:srcRect l="7253" t="1964" r="3031" b="2337"/>
          <a:stretch/>
        </p:blipFill>
        <p:spPr>
          <a:xfrm>
            <a:off x="7262037" y="212703"/>
            <a:ext cx="4742122" cy="5624174"/>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20111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13</a:t>
            </a:fld>
            <a:endParaRPr lang="en-US" dirty="0"/>
          </a:p>
        </p:txBody>
      </p:sp>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pic>
        <p:nvPicPr>
          <p:cNvPr id="5" name="Picture 4">
            <a:extLst>
              <a:ext uri="{FF2B5EF4-FFF2-40B4-BE49-F238E27FC236}">
                <a16:creationId xmlns:a16="http://schemas.microsoft.com/office/drawing/2014/main" id="{E596619E-FC9B-B11D-4B69-11866E252A23}"/>
              </a:ext>
            </a:extLst>
          </p:cNvPr>
          <p:cNvPicPr>
            <a:picLocks noChangeAspect="1"/>
          </p:cNvPicPr>
          <p:nvPr/>
        </p:nvPicPr>
        <p:blipFill>
          <a:blip r:embed="rId3"/>
          <a:stretch>
            <a:fillRect/>
          </a:stretch>
        </p:blipFill>
        <p:spPr>
          <a:xfrm>
            <a:off x="6730978" y="203140"/>
            <a:ext cx="5173944" cy="5503442"/>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41BD08F9-B1F2-8DBD-DC14-CCE31A1B3BBE}"/>
              </a:ext>
            </a:extLst>
          </p:cNvPr>
          <p:cNvPicPr>
            <a:picLocks noChangeAspect="1"/>
          </p:cNvPicPr>
          <p:nvPr/>
        </p:nvPicPr>
        <p:blipFill rotWithShape="1">
          <a:blip r:embed="rId4"/>
          <a:srcRect l="3820" r="4775"/>
          <a:stretch/>
        </p:blipFill>
        <p:spPr>
          <a:xfrm>
            <a:off x="287078" y="203140"/>
            <a:ext cx="5981677" cy="5503442"/>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65279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2C543A5-46EA-9B24-5A4D-253C2048621B}"/>
              </a:ext>
            </a:extLst>
          </p:cNvPr>
          <p:cNvSpPr>
            <a:spLocks noGrp="1"/>
          </p:cNvSpPr>
          <p:nvPr>
            <p:ph type="title"/>
          </p:nvPr>
        </p:nvSpPr>
        <p:spPr>
          <a:xfrm>
            <a:off x="1159365" y="883498"/>
            <a:ext cx="2981332" cy="1190087"/>
          </a:xfrm>
        </p:spPr>
        <p:txBody>
          <a:bodyPr anchor="ctr">
            <a:normAutofit/>
          </a:bodyPr>
          <a:lstStyle/>
          <a:p>
            <a:pPr>
              <a:lnSpc>
                <a:spcPct val="90000"/>
              </a:lnSpc>
            </a:pPr>
            <a:r>
              <a:rPr lang="en-US" sz="1700" dirty="0"/>
              <a:t>Visualizations and insights</a:t>
            </a:r>
          </a:p>
        </p:txBody>
      </p:sp>
      <p:sp>
        <p:nvSpPr>
          <p:cNvPr id="25" name="Text Placeholder 2">
            <a:extLst>
              <a:ext uri="{FF2B5EF4-FFF2-40B4-BE49-F238E27FC236}">
                <a16:creationId xmlns:a16="http://schemas.microsoft.com/office/drawing/2014/main" id="{FC3A1517-5715-6E0E-FDE8-BCE6CAF591FD}"/>
              </a:ext>
            </a:extLst>
          </p:cNvPr>
          <p:cNvSpPr>
            <a:spLocks noGrp="1"/>
          </p:cNvSpPr>
          <p:nvPr>
            <p:ph type="body" sz="quarter" idx="12"/>
          </p:nvPr>
        </p:nvSpPr>
        <p:spPr>
          <a:xfrm>
            <a:off x="2925394" y="2190307"/>
            <a:ext cx="6341212" cy="1044212"/>
          </a:xfrm>
        </p:spPr>
        <p:txBody>
          <a:bodyPr anchor="ctr"/>
          <a:lstStyle/>
          <a:p>
            <a:pPr algn="ctr"/>
            <a:r>
              <a:rPr lang="fr-FR" dirty="0">
                <a:hlinkClick r:id="rId4"/>
              </a:rPr>
              <a:t>Veggie Tales (Project 4) | Tableau Public</a:t>
            </a:r>
            <a:endParaRPr lang="en-US" dirty="0"/>
          </a:p>
        </p:txBody>
      </p:sp>
      <p:pic>
        <p:nvPicPr>
          <p:cNvPr id="21" name="Video 20">
            <a:extLst>
              <a:ext uri="{FF2B5EF4-FFF2-40B4-BE49-F238E27FC236}">
                <a16:creationId xmlns:a16="http://schemas.microsoft.com/office/drawing/2014/main" id="{FD946E8B-8B49-46F6-896F-DACFA9DA40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510" r="-1" b="21803"/>
          <a:stretch/>
        </p:blipFill>
        <p:spPr>
          <a:xfrm>
            <a:off x="20" y="3234519"/>
            <a:ext cx="12191980" cy="3623481"/>
          </a:xfrm>
          <a:prstGeom prst="rect">
            <a:avLst/>
          </a:prstGeom>
          <a:noFill/>
        </p:spPr>
      </p:pic>
      <p:sp>
        <p:nvSpPr>
          <p:cNvPr id="3" name="Slide Number Placeholder 2">
            <a:extLst>
              <a:ext uri="{FF2B5EF4-FFF2-40B4-BE49-F238E27FC236}">
                <a16:creationId xmlns:a16="http://schemas.microsoft.com/office/drawing/2014/main" id="{1C154C02-F0E9-7AB2-AF0C-0D5DC8B6B7FB}"/>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DBA1B0FB-D917-4C8C-928F-313BD683BF39}" type="slidenum">
              <a:rPr lang="en-US" smtClean="0"/>
              <a:pPr>
                <a:spcAft>
                  <a:spcPts val="600"/>
                </a:spcAft>
              </a:pPr>
              <a:t>14</a:t>
            </a:fld>
            <a:endParaRPr lang="en-US" dirty="0"/>
          </a:p>
        </p:txBody>
      </p:sp>
      <p:pic>
        <p:nvPicPr>
          <p:cNvPr id="4" name="Picture 3">
            <a:extLst>
              <a:ext uri="{FF2B5EF4-FFF2-40B4-BE49-F238E27FC236}">
                <a16:creationId xmlns:a16="http://schemas.microsoft.com/office/drawing/2014/main" id="{6547A3FC-D781-F829-5A42-E483F60CCC63}"/>
              </a:ext>
            </a:extLst>
          </p:cNvPr>
          <p:cNvPicPr>
            <a:picLocks noChangeAspect="1"/>
          </p:cNvPicPr>
          <p:nvPr/>
        </p:nvPicPr>
        <p:blipFill rotWithShape="1">
          <a:blip r:embed="rId6"/>
          <a:srcRect l="5206" t="6991" b="8530"/>
          <a:stretch/>
        </p:blipFill>
        <p:spPr>
          <a:xfrm>
            <a:off x="6422066" y="975407"/>
            <a:ext cx="4610569" cy="100626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16441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0">
                <p:cTn id="12" repeatCount="indefinite" fill="hold" display="0">
                  <p:stCondLst>
                    <p:cond delay="indefinite"/>
                  </p:stCondLst>
                </p:cTn>
                <p:tgtEl>
                  <p:spTgt spid="2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17">
            <a:extLst>
              <a:ext uri="{FF2B5EF4-FFF2-40B4-BE49-F238E27FC236}">
                <a16:creationId xmlns:a16="http://schemas.microsoft.com/office/drawing/2014/main" id="{567FB067-70F4-BBDA-3FB3-7825CD51D38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 t="28563" r="-1" b="28563"/>
          <a:stretch/>
        </p:blipFill>
        <p:spPr>
          <a:xfrm>
            <a:off x="5061053" y="10"/>
            <a:ext cx="7130946" cy="3428990"/>
          </a:xfrm>
          <a:prstGeom prst="rect">
            <a:avLst/>
          </a:prstGeom>
          <a:noFill/>
        </p:spPr>
      </p:pic>
      <p:sp>
        <p:nvSpPr>
          <p:cNvPr id="15" name="Title 14">
            <a:extLst>
              <a:ext uri="{FF2B5EF4-FFF2-40B4-BE49-F238E27FC236}">
                <a16:creationId xmlns:a16="http://schemas.microsoft.com/office/drawing/2014/main" id="{40F1DF5B-353A-4270-8C10-6A1509441174}"/>
              </a:ext>
            </a:extLst>
          </p:cNvPr>
          <p:cNvSpPr>
            <a:spLocks noGrp="1"/>
          </p:cNvSpPr>
          <p:nvPr>
            <p:ph type="title"/>
          </p:nvPr>
        </p:nvSpPr>
        <p:spPr>
          <a:xfrm>
            <a:off x="0" y="0"/>
            <a:ext cx="5061052" cy="6857989"/>
          </a:xfrm>
          <a:gradFill>
            <a:gsLst>
              <a:gs pos="0">
                <a:schemeClr val="accent6"/>
              </a:gs>
              <a:gs pos="67000">
                <a:schemeClr val="accent1">
                  <a:lumMod val="95000"/>
                  <a:lumOff val="5000"/>
                </a:schemeClr>
              </a:gs>
              <a:gs pos="100000">
                <a:schemeClr val="tx2">
                  <a:lumMod val="40000"/>
                  <a:lumOff val="60000"/>
                </a:schemeClr>
              </a:gs>
            </a:gsLst>
            <a:path path="circle">
              <a:fillToRect l="50000" t="130000" r="50000" b="-30000"/>
            </a:path>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ctr" anchorCtr="0">
            <a:normAutofit/>
          </a:bodyPr>
          <a:lstStyle/>
          <a:p>
            <a:r>
              <a:rPr lang="en-US" kern="1200" dirty="0">
                <a:solidFill>
                  <a:schemeClr val="accent2"/>
                </a:solidFill>
              </a:rPr>
              <a:t>Conclusions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DBA1B0FB-D917-4C8C-928F-313BD683BF39}" type="slidenum">
              <a:rPr lang="en-US" smtClean="0"/>
              <a:pPr>
                <a:spcAft>
                  <a:spcPts val="600"/>
                </a:spcAft>
              </a:pPr>
              <a:t>15</a:t>
            </a:fld>
            <a:endParaRPr lang="en-US" dirty="0"/>
          </a:p>
        </p:txBody>
      </p:sp>
      <p:sp>
        <p:nvSpPr>
          <p:cNvPr id="10" name="Text Placeholder 9">
            <a:extLst>
              <a:ext uri="{FF2B5EF4-FFF2-40B4-BE49-F238E27FC236}">
                <a16:creationId xmlns:a16="http://schemas.microsoft.com/office/drawing/2014/main" id="{EEBFD482-9E16-6FB2-6C35-96D7BB5DFF0F}"/>
              </a:ext>
            </a:extLst>
          </p:cNvPr>
          <p:cNvSpPr>
            <a:spLocks noGrp="1"/>
          </p:cNvSpPr>
          <p:nvPr>
            <p:ph type="body" sz="quarter" idx="16"/>
          </p:nvPr>
        </p:nvSpPr>
        <p:spPr>
          <a:xfrm>
            <a:off x="5743575" y="4025418"/>
            <a:ext cx="5859420" cy="2152100"/>
          </a:xfrm>
        </p:spPr>
        <p:txBody>
          <a:bodyPr/>
          <a:lstStyle/>
          <a:p>
            <a:pPr>
              <a:lnSpc>
                <a:spcPct val="100000"/>
              </a:lnSpc>
            </a:pPr>
            <a:r>
              <a:rPr lang="en-US" dirty="0"/>
              <a:t>Mapping out the predictions worked well.</a:t>
            </a:r>
          </a:p>
          <a:p>
            <a:pPr>
              <a:lnSpc>
                <a:spcPct val="100000"/>
              </a:lnSpc>
            </a:pPr>
            <a:endParaRPr lang="en-US" dirty="0"/>
          </a:p>
          <a:p>
            <a:pPr>
              <a:lnSpc>
                <a:spcPct val="100000"/>
              </a:lnSpc>
            </a:pPr>
            <a:r>
              <a:rPr lang="en-US" dirty="0"/>
              <a:t>We were able to get some interesting insights for other correlations as well.</a:t>
            </a:r>
          </a:p>
          <a:p>
            <a:pPr>
              <a:lnSpc>
                <a:spcPct val="100000"/>
              </a:lnSpc>
            </a:pPr>
            <a:endParaRPr lang="en-US" dirty="0"/>
          </a:p>
          <a:p>
            <a:pPr>
              <a:lnSpc>
                <a:spcPct val="100000"/>
              </a:lnSpc>
            </a:pPr>
            <a:r>
              <a:rPr lang="en-US" dirty="0"/>
              <a:t>This model offers opportunities to make suggestions for additional purchases and other types of vegetables and fruit- win/win for customers and sellers!</a:t>
            </a:r>
          </a:p>
        </p:txBody>
      </p:sp>
    </p:spTree>
    <p:extLst>
      <p:ext uri="{BB962C8B-B14F-4D97-AF65-F5344CB8AC3E}">
        <p14:creationId xmlns:p14="http://schemas.microsoft.com/office/powerpoint/2010/main" val="94783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ssorted vegetables and fruits">
            <a:extLst>
              <a:ext uri="{FF2B5EF4-FFF2-40B4-BE49-F238E27FC236}">
                <a16:creationId xmlns:a16="http://schemas.microsoft.com/office/drawing/2014/main" id="{FFF68B96-5CB1-BEFB-16EE-99DBAB25F373}"/>
              </a:ext>
            </a:extLst>
          </p:cNvPr>
          <p:cNvPicPr>
            <a:picLocks noChangeAspect="1"/>
          </p:cNvPicPr>
          <p:nvPr/>
        </p:nvPicPr>
        <p:blipFill rotWithShape="1">
          <a:blip r:embed="rId3"/>
          <a:srcRect l="23538" r="11437" b="-1"/>
          <a:stretch/>
        </p:blipFill>
        <p:spPr>
          <a:xfrm>
            <a:off x="5511344" y="10"/>
            <a:ext cx="6680656" cy="6857990"/>
          </a:xfrm>
          <a:prstGeom prst="rect">
            <a:avLst/>
          </a:prstGeom>
          <a:noFill/>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DBA1B0FB-D917-4C8C-928F-313BD683BF39}" type="slidenum">
              <a:rPr lang="en-US" smtClean="0"/>
              <a:pPr>
                <a:spcAft>
                  <a:spcPts val="600"/>
                </a:spcAft>
              </a:pPr>
              <a:t>16</a:t>
            </a:fld>
            <a:endParaRPr lang="en-US" dirty="0"/>
          </a:p>
        </p:txBody>
      </p:sp>
      <p:sp>
        <p:nvSpPr>
          <p:cNvPr id="20" name="Title 14">
            <a:extLst>
              <a:ext uri="{FF2B5EF4-FFF2-40B4-BE49-F238E27FC236}">
                <a16:creationId xmlns:a16="http://schemas.microsoft.com/office/drawing/2014/main" id="{8F97A951-B93E-6344-3497-399426FE3E64}"/>
              </a:ext>
            </a:extLst>
          </p:cNvPr>
          <p:cNvSpPr txBox="1">
            <a:spLocks/>
          </p:cNvSpPr>
          <p:nvPr/>
        </p:nvSpPr>
        <p:spPr>
          <a:xfrm>
            <a:off x="-13239" y="-10622"/>
            <a:ext cx="5524583" cy="6857989"/>
          </a:xfrm>
          <a:prstGeom prst="rect">
            <a:avLst/>
          </a:prstGeom>
          <a:gradFill>
            <a:gsLst>
              <a:gs pos="91000">
                <a:srgbClr val="C9D9B7"/>
              </a:gs>
              <a:gs pos="0">
                <a:schemeClr val="accent6"/>
              </a:gs>
              <a:gs pos="14000">
                <a:schemeClr val="accent1">
                  <a:lumMod val="95000"/>
                  <a:lumOff val="5000"/>
                </a:schemeClr>
              </a:gs>
            </a:gsLst>
            <a:path path="circle">
              <a:fillToRect l="50000" t="130000" r="50000" b="-30000"/>
            </a:path>
          </a:gradFill>
          <a:ln w="28575">
            <a:noFill/>
          </a:ln>
        </p:spPr>
        <p:style>
          <a:lnRef idx="0">
            <a:scrgbClr r="0" g="0" b="0"/>
          </a:lnRef>
          <a:fillRef idx="0">
            <a:scrgbClr r="0" g="0" b="0"/>
          </a:fillRef>
          <a:effectRef idx="0">
            <a:scrgbClr r="0" g="0" b="0"/>
          </a:effectRef>
          <a:fontRef idx="minor">
            <a:schemeClr val="lt1"/>
          </a:fontRef>
        </p:style>
        <p:txBody>
          <a:bodyPr vert="horz" lIns="0" tIns="0" rIns="0" bIns="0" rtlCol="0" anchor="ctr" anchorCtr="0">
            <a:normAutofit/>
          </a:bodyPr>
          <a:lstStyle>
            <a:lvl1pPr algn="ctr" defTabSz="914400" rtl="0" eaLnBrk="1" latinLnBrk="0" hangingPunct="1">
              <a:lnSpc>
                <a:spcPct val="90000"/>
              </a:lnSpc>
              <a:spcBef>
                <a:spcPct val="0"/>
              </a:spcBef>
              <a:buNone/>
              <a:defRPr sz="2400" kern="1200" cap="all" spc="100" baseline="0">
                <a:solidFill>
                  <a:schemeClr val="accent4">
                    <a:lumMod val="50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dirty="0">
              <a:solidFill>
                <a:schemeClr val="accent2"/>
              </a:solidFill>
            </a:endParaRPr>
          </a:p>
        </p:txBody>
      </p:sp>
      <p:sp>
        <p:nvSpPr>
          <p:cNvPr id="27" name="Title 14">
            <a:extLst>
              <a:ext uri="{FF2B5EF4-FFF2-40B4-BE49-F238E27FC236}">
                <a16:creationId xmlns:a16="http://schemas.microsoft.com/office/drawing/2014/main" id="{86DB7E54-1729-7C6E-B540-8927172B449A}"/>
              </a:ext>
            </a:extLst>
          </p:cNvPr>
          <p:cNvSpPr>
            <a:spLocks noGrp="1"/>
          </p:cNvSpPr>
          <p:nvPr>
            <p:ph type="title"/>
          </p:nvPr>
        </p:nvSpPr>
        <p:spPr>
          <a:xfrm>
            <a:off x="1377135" y="1442950"/>
            <a:ext cx="2695135" cy="640698"/>
          </a:xfrm>
        </p:spPr>
        <p:txBody>
          <a:bodyPr vert="horz" lIns="0" tIns="0" rIns="0" bIns="0" rtlCol="0" anchor="ctr" anchorCtr="0">
            <a:normAutofit/>
          </a:bodyPr>
          <a:lstStyle/>
          <a:p>
            <a:r>
              <a:rPr lang="en-US" sz="2200" kern="1200" dirty="0"/>
              <a:t>Lessons Learned</a:t>
            </a:r>
          </a:p>
        </p:txBody>
      </p:sp>
      <p:sp>
        <p:nvSpPr>
          <p:cNvPr id="28" name="Subtitle 15">
            <a:extLst>
              <a:ext uri="{FF2B5EF4-FFF2-40B4-BE49-F238E27FC236}">
                <a16:creationId xmlns:a16="http://schemas.microsoft.com/office/drawing/2014/main" id="{7BEDD545-3D77-2E28-8163-C322445BC669}"/>
              </a:ext>
            </a:extLst>
          </p:cNvPr>
          <p:cNvSpPr>
            <a:spLocks noGrp="1"/>
          </p:cNvSpPr>
          <p:nvPr>
            <p:ph type="body" sz="quarter" idx="14"/>
          </p:nvPr>
        </p:nvSpPr>
        <p:spPr>
          <a:xfrm>
            <a:off x="637954" y="2431427"/>
            <a:ext cx="4444410" cy="3565336"/>
          </a:xfrm>
        </p:spPr>
        <p:txBody>
          <a:bodyPr vert="horz" lIns="0" tIns="0" rIns="0" bIns="0" rtlCol="0" anchor="t">
            <a:normAutofit fontScale="92500" lnSpcReduction="20000"/>
          </a:bodyPr>
          <a:lstStyle/>
          <a:p>
            <a:pPr marL="0" indent="0">
              <a:spcAft>
                <a:spcPts val="600"/>
              </a:spcAft>
              <a:buNone/>
            </a:pPr>
            <a:r>
              <a:rPr lang="en-US" sz="1800" dirty="0"/>
              <a:t>A wider variety of baseline data is required to improve prediction rates if this were a real product.</a:t>
            </a:r>
          </a:p>
          <a:p>
            <a:pPr marL="0" indent="0">
              <a:spcAft>
                <a:spcPts val="600"/>
              </a:spcAft>
              <a:buNone/>
            </a:pPr>
            <a:endParaRPr lang="en-US" sz="1800" dirty="0"/>
          </a:p>
          <a:p>
            <a:pPr marL="0" indent="0">
              <a:spcAft>
                <a:spcPts val="600"/>
              </a:spcAft>
              <a:buNone/>
            </a:pPr>
            <a:r>
              <a:rPr lang="en-US" sz="1800" dirty="0"/>
              <a:t>The Forms survey tool is great for distribution and access, but the formats were slightly limited.</a:t>
            </a:r>
          </a:p>
          <a:p>
            <a:pPr marL="0" indent="0">
              <a:spcAft>
                <a:spcPts val="600"/>
              </a:spcAft>
              <a:buNone/>
            </a:pPr>
            <a:endParaRPr lang="en-US" sz="1800" dirty="0"/>
          </a:p>
          <a:p>
            <a:pPr marL="0" indent="0">
              <a:spcAft>
                <a:spcPts val="600"/>
              </a:spcAft>
              <a:buNone/>
            </a:pPr>
            <a:r>
              <a:rPr lang="en-US" sz="1800" dirty="0"/>
              <a:t>There are a lot of opportunities for testing, expanding, and improving this model with more time.</a:t>
            </a:r>
          </a:p>
          <a:p>
            <a:pPr marL="0" indent="0">
              <a:spcAft>
                <a:spcPts val="600"/>
              </a:spcAft>
              <a:buNone/>
            </a:pPr>
            <a:endParaRPr lang="en-US" sz="1800" dirty="0"/>
          </a:p>
          <a:p>
            <a:pPr marL="0" indent="0">
              <a:spcAft>
                <a:spcPts val="600"/>
              </a:spcAft>
              <a:buNone/>
            </a:pPr>
            <a:r>
              <a:rPr lang="en-US" sz="1800" kern="1200" dirty="0"/>
              <a:t>Clustering didn’t help with this application model.</a:t>
            </a:r>
          </a:p>
          <a:p>
            <a:pPr marL="0" indent="0">
              <a:spcAft>
                <a:spcPts val="600"/>
              </a:spcAft>
              <a:buNone/>
            </a:pPr>
            <a:endParaRPr lang="en-US" sz="1800" kern="1200" dirty="0"/>
          </a:p>
          <a:p>
            <a:pPr marL="0" indent="0">
              <a:spcAft>
                <a:spcPts val="600"/>
              </a:spcAft>
              <a:buNone/>
            </a:pPr>
            <a:r>
              <a:rPr lang="en-US" sz="1800" dirty="0"/>
              <a:t>Limiting user text entry would have made initial data clean up and binning/grouping much smoother.</a:t>
            </a:r>
            <a:endParaRPr lang="en-US" sz="1800" kern="1200" dirty="0"/>
          </a:p>
        </p:txBody>
      </p:sp>
    </p:spTree>
    <p:extLst>
      <p:ext uri="{BB962C8B-B14F-4D97-AF65-F5344CB8AC3E}">
        <p14:creationId xmlns:p14="http://schemas.microsoft.com/office/powerpoint/2010/main" val="3213124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0"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A picture containing food, indoor, fruit, vegetable&#10;&#10;Description automatically generated">
            <a:extLst>
              <a:ext uri="{FF2B5EF4-FFF2-40B4-BE49-F238E27FC236}">
                <a16:creationId xmlns:a16="http://schemas.microsoft.com/office/drawing/2014/main" id="{5DAAF45C-C021-EE01-F64A-334850F413A8}"/>
              </a:ext>
            </a:extLst>
          </p:cNvPr>
          <p:cNvPicPr>
            <a:picLocks noGrp="1" noChangeAspect="1"/>
          </p:cNvPicPr>
          <p:nvPr>
            <p:ph sz="quarter" idx="15"/>
          </p:nvPr>
        </p:nvPicPr>
        <p:blipFill rotWithShape="1">
          <a:blip r:embed="rId3"/>
          <a:srcRect t="8427" b="16573"/>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2" name="Rectangle 4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A4583AB-1A52-5881-F1CC-D2F505938304}"/>
              </a:ext>
            </a:extLst>
          </p:cNvPr>
          <p:cNvSpPr>
            <a:spLocks noGrp="1"/>
          </p:cNvSpPr>
          <p:nvPr>
            <p:ph type="title"/>
          </p:nvPr>
        </p:nvSpPr>
        <p:spPr>
          <a:xfrm>
            <a:off x="4313238" y="1985413"/>
            <a:ext cx="3565524" cy="2887174"/>
          </a:xfrm>
        </p:spPr>
        <p:txBody>
          <a:bodyPr vert="horz" wrap="square" lIns="0" tIns="0" rIns="0" bIns="0" rtlCol="0" anchor="b" anchorCtr="0">
            <a:normAutofit fontScale="90000"/>
          </a:bodyPr>
          <a:lstStyle/>
          <a:p>
            <a:pPr algn="ctr">
              <a:lnSpc>
                <a:spcPct val="100000"/>
              </a:lnSpc>
            </a:pPr>
            <a:r>
              <a:rPr lang="en-US" sz="60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a:t>
            </a:r>
          </a:p>
        </p:txBody>
      </p:sp>
      <p:sp>
        <p:nvSpPr>
          <p:cNvPr id="44" name="Rectangle 4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9F3409B8-EC1C-7DE0-7834-64C5A18E92A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17</a:t>
            </a:fld>
            <a:endParaRPr kumimoji="0" lang="en-US" b="0" i="0" u="none" strike="noStrike" cap="none" spc="0" normalizeH="0" baseline="0" noProof="0" dirty="0">
              <a:ln>
                <a:noFill/>
              </a:ln>
              <a:solidFill>
                <a:schemeClr val="tx1">
                  <a:alpha val="80000"/>
                </a:schemeClr>
              </a:solidFill>
              <a:effectLst/>
              <a:uLnTx/>
              <a:uFillTx/>
            </a:endParaRPr>
          </a:p>
        </p:txBody>
      </p:sp>
    </p:spTree>
    <p:extLst>
      <p:ext uri="{BB962C8B-B14F-4D97-AF65-F5344CB8AC3E}">
        <p14:creationId xmlns:p14="http://schemas.microsoft.com/office/powerpoint/2010/main" val="346821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gs>
            <a:gs pos="67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D6A329-5670-790C-982E-2978C387DA37}"/>
              </a:ext>
            </a:extLst>
          </p:cNvPr>
          <p:cNvSpPr>
            <a:spLocks noGrp="1"/>
          </p:cNvSpPr>
          <p:nvPr>
            <p:ph type="title"/>
          </p:nvPr>
        </p:nvSpPr>
        <p:spPr>
          <a:xfrm>
            <a:off x="4024284" y="491533"/>
            <a:ext cx="4143432" cy="548711"/>
          </a:xfrm>
        </p:spPr>
        <p:txBody>
          <a:bodyPr/>
          <a:lstStyle/>
          <a:p>
            <a:pPr algn="ctr"/>
            <a:r>
              <a:rPr lang="en-US" sz="3600" dirty="0">
                <a:solidFill>
                  <a:schemeClr val="accent5"/>
                </a:solidFill>
              </a:rPr>
              <a:t>Our team</a:t>
            </a:r>
          </a:p>
        </p:txBody>
      </p:sp>
      <p:sp>
        <p:nvSpPr>
          <p:cNvPr id="5" name="Slide Number Placeholder 4">
            <a:extLst>
              <a:ext uri="{FF2B5EF4-FFF2-40B4-BE49-F238E27FC236}">
                <a16:creationId xmlns:a16="http://schemas.microsoft.com/office/drawing/2014/main" id="{9910A9E0-6DA2-CC7B-25C0-A7B570697D85}"/>
              </a:ext>
            </a:extLst>
          </p:cNvPr>
          <p:cNvSpPr>
            <a:spLocks noGrp="1"/>
          </p:cNvSpPr>
          <p:nvPr>
            <p:ph type="sldNum" sz="quarter" idx="4"/>
          </p:nvPr>
        </p:nvSpPr>
        <p:spPr/>
        <p:txBody>
          <a:bodyPr/>
          <a:lstStyle/>
          <a:p>
            <a:fld id="{DBA1B0FB-D917-4C8C-928F-313BD683BF39}" type="slidenum">
              <a:rPr lang="en-US" smtClean="0"/>
              <a:t>18</a:t>
            </a:fld>
            <a:endParaRPr lang="en-US" dirty="0"/>
          </a:p>
        </p:txBody>
      </p:sp>
      <p:graphicFrame>
        <p:nvGraphicFramePr>
          <p:cNvPr id="12" name="Diagram 11">
            <a:extLst>
              <a:ext uri="{FF2B5EF4-FFF2-40B4-BE49-F238E27FC236}">
                <a16:creationId xmlns:a16="http://schemas.microsoft.com/office/drawing/2014/main" id="{3C07FED2-4264-70DD-ACDC-605CA281A37E}"/>
              </a:ext>
            </a:extLst>
          </p:cNvPr>
          <p:cNvGraphicFramePr/>
          <p:nvPr>
            <p:extLst>
              <p:ext uri="{D42A27DB-BD31-4B8C-83A1-F6EECF244321}">
                <p14:modId xmlns:p14="http://schemas.microsoft.com/office/powerpoint/2010/main" val="895944766"/>
              </p:ext>
            </p:extLst>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6042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40" descr="Pen placed on top of a signature line">
            <a:extLst>
              <a:ext uri="{FF2B5EF4-FFF2-40B4-BE49-F238E27FC236}">
                <a16:creationId xmlns:a16="http://schemas.microsoft.com/office/drawing/2014/main" id="{68B2A2E5-C9E0-ED3A-0F4C-026A9B8D3E59}"/>
              </a:ext>
            </a:extLst>
          </p:cNvPr>
          <p:cNvPicPr>
            <a:picLocks noChangeAspect="1"/>
          </p:cNvPicPr>
          <p:nvPr/>
        </p:nvPicPr>
        <p:blipFill rotWithShape="1">
          <a:blip r:embed="rId3"/>
          <a:srcRect l="34085" r="-1" b="-1"/>
          <a:stretch/>
        </p:blipFill>
        <p:spPr>
          <a:xfrm>
            <a:off x="-1" y="10"/>
            <a:ext cx="5335794" cy="6857990"/>
          </a:xfrm>
          <a:prstGeom prst="rect">
            <a:avLst/>
          </a:prstGeom>
          <a:noFill/>
        </p:spPr>
      </p:pic>
      <p:sp>
        <p:nvSpPr>
          <p:cNvPr id="7" name="Title 6">
            <a:extLst>
              <a:ext uri="{FF2B5EF4-FFF2-40B4-BE49-F238E27FC236}">
                <a16:creationId xmlns:a16="http://schemas.microsoft.com/office/drawing/2014/main" id="{452F3740-4720-F7C0-52E5-C3D4C4B35DBB}"/>
              </a:ext>
            </a:extLst>
          </p:cNvPr>
          <p:cNvSpPr>
            <a:spLocks noGrp="1"/>
          </p:cNvSpPr>
          <p:nvPr>
            <p:ph type="title"/>
          </p:nvPr>
        </p:nvSpPr>
        <p:spPr>
          <a:xfrm>
            <a:off x="1172861" y="790901"/>
            <a:ext cx="3049568" cy="640698"/>
          </a:xfrm>
        </p:spPr>
        <p:txBody>
          <a:bodyPr anchor="ctr">
            <a:normAutofit/>
          </a:bodyPr>
          <a:lstStyle/>
          <a:p>
            <a:r>
              <a:rPr lang="en-US" sz="1700" dirty="0">
                <a:solidFill>
                  <a:schemeClr val="accent2"/>
                </a:solidFill>
              </a:rPr>
              <a:t>References/Resources</a:t>
            </a:r>
          </a:p>
        </p:txBody>
      </p:sp>
      <p:sp>
        <p:nvSpPr>
          <p:cNvPr id="6" name="Slide Number Placeholder 5">
            <a:extLst>
              <a:ext uri="{FF2B5EF4-FFF2-40B4-BE49-F238E27FC236}">
                <a16:creationId xmlns:a16="http://schemas.microsoft.com/office/drawing/2014/main" id="{12E51960-8B16-FCB0-CA0F-FCB9196CE33A}"/>
              </a:ext>
            </a:extLst>
          </p:cNvPr>
          <p:cNvSpPr>
            <a:spLocks noGrp="1"/>
          </p:cNvSpPr>
          <p:nvPr>
            <p:ph type="sldNum" sz="quarter" idx="4"/>
          </p:nvPr>
        </p:nvSpPr>
        <p:spPr>
          <a:xfrm>
            <a:off x="9791700" y="6356350"/>
            <a:ext cx="15621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DBA1B0FB-D917-4C8C-928F-313BD683BF39}"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19</a:t>
            </a:fld>
            <a:endParaRPr kumimoji="0" lang="en-US" b="0" i="0" u="none" strike="noStrike" kern="1200" cap="none" spc="0" normalizeH="0" baseline="0" noProof="0" dirty="0">
              <a:ln>
                <a:noFill/>
              </a:ln>
              <a:effectLst/>
              <a:uLnTx/>
              <a:uFillTx/>
            </a:endParaRPr>
          </a:p>
        </p:txBody>
      </p:sp>
      <p:sp>
        <p:nvSpPr>
          <p:cNvPr id="2" name="TextBox 1">
            <a:extLst>
              <a:ext uri="{FF2B5EF4-FFF2-40B4-BE49-F238E27FC236}">
                <a16:creationId xmlns:a16="http://schemas.microsoft.com/office/drawing/2014/main" id="{AEBAF70D-4FD1-6822-EC30-9309AC0F6434}"/>
              </a:ext>
            </a:extLst>
          </p:cNvPr>
          <p:cNvSpPr txBox="1"/>
          <p:nvPr/>
        </p:nvSpPr>
        <p:spPr>
          <a:xfrm>
            <a:off x="5636525" y="413924"/>
            <a:ext cx="6346209" cy="6340197"/>
          </a:xfrm>
          <a:prstGeom prst="rect">
            <a:avLst/>
          </a:prstGeom>
          <a:noFill/>
        </p:spPr>
        <p:txBody>
          <a:bodyPr wrap="square" rtlCol="0">
            <a:spAutoFit/>
          </a:bodyPr>
          <a:lstStyle/>
          <a:p>
            <a:pPr marL="285750" indent="-285750">
              <a:buFont typeface="Wingdings" panose="05000000000000000000" pitchFamily="2" charset="2"/>
              <a:buChar char="§"/>
            </a:pPr>
            <a:r>
              <a:rPr lang="en-US" sz="1400" dirty="0"/>
              <a:t>Our GitHub Repo: </a:t>
            </a:r>
            <a:r>
              <a:rPr lang="en-US" sz="1400" dirty="0">
                <a:hlinkClick r:id="rId4"/>
              </a:rPr>
              <a:t>https://github.com/PamFernandez/veggie-tales.git</a:t>
            </a:r>
            <a:endParaRPr lang="en-US" sz="1400" dirty="0"/>
          </a:p>
          <a:p>
            <a:pPr marL="285750" indent="-285750">
              <a:buFont typeface="Wingdings" panose="05000000000000000000" pitchFamily="2" charset="2"/>
              <a:buChar char="§"/>
            </a:pPr>
            <a:r>
              <a:rPr lang="en-US" sz="1400" dirty="0"/>
              <a:t>Survey Formatting: </a:t>
            </a:r>
          </a:p>
          <a:p>
            <a:pPr marL="742950" lvl="1" indent="-285750">
              <a:buFont typeface="Wingdings" panose="05000000000000000000" pitchFamily="2" charset="2"/>
              <a:buChar char="§"/>
            </a:pPr>
            <a:r>
              <a:rPr lang="en-US" sz="1400" dirty="0">
                <a:hlinkClick r:id="rId5"/>
              </a:rPr>
              <a:t>https://www.formpl.us/blog/age-survey-questions</a:t>
            </a:r>
            <a:endParaRPr lang="en-US" sz="1400" dirty="0"/>
          </a:p>
          <a:p>
            <a:pPr marL="742950" lvl="1" indent="-285750">
              <a:buFont typeface="Wingdings" panose="05000000000000000000" pitchFamily="2" charset="2"/>
              <a:buChar char="§"/>
            </a:pPr>
            <a:r>
              <a:rPr lang="en-US" sz="1400" dirty="0">
                <a:hlinkClick r:id="rId6"/>
              </a:rPr>
              <a:t>https://www.whereig.com/usa/map-the-united-states-regions.html</a:t>
            </a:r>
            <a:endParaRPr lang="en-US" sz="1400" dirty="0"/>
          </a:p>
          <a:p>
            <a:pPr marL="742950" lvl="1" indent="-285750">
              <a:buFont typeface="Wingdings" panose="05000000000000000000" pitchFamily="2" charset="2"/>
              <a:buChar char="§"/>
            </a:pPr>
            <a:r>
              <a:rPr lang="en-US" sz="1400" dirty="0">
                <a:hlinkClick r:id="rId7"/>
              </a:rPr>
              <a:t>http://www.atlas101.ca/pm/resource-pages/race-ethnicity-nationality-and-culture/</a:t>
            </a:r>
            <a:endParaRPr lang="en-US" sz="1400" dirty="0"/>
          </a:p>
          <a:p>
            <a:pPr marL="285750" indent="-285750">
              <a:buFont typeface="Wingdings" panose="05000000000000000000" pitchFamily="2" charset="2"/>
              <a:buChar char="§"/>
            </a:pPr>
            <a:r>
              <a:rPr lang="en-US" sz="1400" dirty="0"/>
              <a:t>Coding Resources:</a:t>
            </a:r>
          </a:p>
          <a:p>
            <a:pPr marL="742950" lvl="1" indent="-285750">
              <a:buFont typeface="Wingdings" panose="05000000000000000000" pitchFamily="2" charset="2"/>
              <a:buChar char="§"/>
            </a:pPr>
            <a:r>
              <a:rPr lang="en-US" sz="1400" dirty="0">
                <a:hlinkClick r:id="rId8"/>
              </a:rPr>
              <a:t>https://builtin.com/data-science/collaborative-filtering-recommender-system</a:t>
            </a:r>
            <a:endParaRPr lang="en-US" sz="1400" dirty="0"/>
          </a:p>
          <a:p>
            <a:pPr marL="742950" lvl="1" indent="-285750">
              <a:buFont typeface="Wingdings" panose="05000000000000000000" pitchFamily="2" charset="2"/>
              <a:buChar char="§"/>
            </a:pPr>
            <a:r>
              <a:rPr lang="en-US" sz="1400" dirty="0">
                <a:hlinkClick r:id="rId9"/>
              </a:rPr>
              <a:t>https://www.analyticsvidhya.com/blog/2022/02/introduction-to-collaborative-filtering/</a:t>
            </a:r>
            <a:endParaRPr lang="en-US" sz="1400" dirty="0"/>
          </a:p>
          <a:p>
            <a:pPr marL="742950" lvl="1" indent="-285750">
              <a:buFont typeface="Wingdings" panose="05000000000000000000" pitchFamily="2" charset="2"/>
              <a:buChar char="§"/>
            </a:pPr>
            <a:r>
              <a:rPr lang="en-US" sz="1400" dirty="0">
                <a:hlinkClick r:id="rId10"/>
              </a:rPr>
              <a:t>https://www.fast.ai/</a:t>
            </a:r>
            <a:endParaRPr lang="en-US" sz="1400" dirty="0"/>
          </a:p>
          <a:p>
            <a:pPr marL="742950" lvl="1" indent="-285750">
              <a:buFont typeface="Wingdings" panose="05000000000000000000" pitchFamily="2" charset="2"/>
              <a:buChar char="§"/>
            </a:pPr>
            <a:r>
              <a:rPr lang="en-US" sz="1400" dirty="0">
                <a:hlinkClick r:id="rId11"/>
              </a:rPr>
              <a:t>https://medium.com/analytics-vidhya/collaborative-filtering-a-sincere-perspicacity-ad034113878b</a:t>
            </a:r>
            <a:endParaRPr lang="en-US" sz="1400" dirty="0"/>
          </a:p>
          <a:p>
            <a:pPr marL="742950" lvl="1" indent="-285750">
              <a:buFont typeface="Wingdings" panose="05000000000000000000" pitchFamily="2" charset="2"/>
              <a:buChar char="§"/>
            </a:pPr>
            <a:r>
              <a:rPr lang="en-US" sz="1400" dirty="0">
                <a:hlinkClick r:id="rId12"/>
              </a:rPr>
              <a:t>https://realpython.com/build-recommendation-engine-collaborative-filtering/#:~:text=Collaborative%20filtering%20is%20a%20technique,similar%20to%20a%20particular%20user</a:t>
            </a:r>
            <a:r>
              <a:rPr lang="en-US" sz="1400" dirty="0"/>
              <a:t>.</a:t>
            </a:r>
          </a:p>
          <a:p>
            <a:pPr marL="742950" lvl="1" indent="-285750">
              <a:buFont typeface="Wingdings" panose="05000000000000000000" pitchFamily="2" charset="2"/>
              <a:buChar char="§"/>
            </a:pPr>
            <a:r>
              <a:rPr lang="en-US" sz="1400" dirty="0">
                <a:hlinkClick r:id="rId13"/>
              </a:rPr>
              <a:t>https://jovian.ai/aakashns/movielens-fastai</a:t>
            </a:r>
            <a:endParaRPr lang="en-US" sz="1400" dirty="0"/>
          </a:p>
          <a:p>
            <a:pPr marL="742950" lvl="1" indent="-285750">
              <a:buFont typeface="Wingdings" panose="05000000000000000000" pitchFamily="2" charset="2"/>
              <a:buChar char="§"/>
            </a:pPr>
            <a:r>
              <a:rPr lang="en-US" sz="1400" dirty="0">
                <a:hlinkClick r:id="rId14"/>
              </a:rPr>
              <a:t>https://towardsdatascience.com/collaborative-filtering-using-fast-ai-f33cfea62812</a:t>
            </a:r>
            <a:endParaRPr lang="en-US" sz="1400" dirty="0"/>
          </a:p>
          <a:p>
            <a:pPr marL="742950" lvl="1" indent="-285750">
              <a:buFont typeface="Wingdings" panose="05000000000000000000" pitchFamily="2" charset="2"/>
              <a:buChar char="§"/>
            </a:pPr>
            <a:r>
              <a:rPr lang="en-US" sz="1400" dirty="0">
                <a:hlinkClick r:id="rId15"/>
              </a:rPr>
              <a:t>https://pandas.pydata.org/docs/reference/api/pandas.DataFrame.iterrows.html</a:t>
            </a:r>
            <a:endParaRPr lang="en-US" sz="1400" dirty="0"/>
          </a:p>
          <a:p>
            <a:pPr marL="742950" lvl="1" indent="-285750">
              <a:buFont typeface="Wingdings" panose="05000000000000000000" pitchFamily="2" charset="2"/>
              <a:buChar char="§"/>
            </a:pPr>
            <a:r>
              <a:rPr lang="en-US" sz="1400" dirty="0">
                <a:hlinkClick r:id="rId16"/>
              </a:rPr>
              <a:t>https://stackoverflow.com/questions/28654047/convert-columns-into-rows-with-pandas</a:t>
            </a:r>
            <a:endParaRPr lang="en-US" sz="1400" dirty="0"/>
          </a:p>
          <a:p>
            <a:pPr marL="285750" indent="-285750">
              <a:buFont typeface="Wingdings" panose="05000000000000000000" pitchFamily="2" charset="2"/>
              <a:buChar char="§"/>
            </a:pPr>
            <a:r>
              <a:rPr lang="en-US" sz="1400" dirty="0"/>
              <a:t>General Info:</a:t>
            </a:r>
          </a:p>
          <a:p>
            <a:pPr marL="742950" lvl="1" indent="-285750">
              <a:buFont typeface="Wingdings" panose="05000000000000000000" pitchFamily="2" charset="2"/>
              <a:buChar char="§"/>
            </a:pPr>
            <a:r>
              <a:rPr lang="en-US" sz="1400" dirty="0">
                <a:hlinkClick r:id="rId17"/>
              </a:rPr>
              <a:t>https://www.forbes.com/sites/joanverdon/2022/03/15/the-pandemic-changed-how-we-shop-for-groceries-adobe-report-shows/?sh=6d7b5c624bb1</a:t>
            </a:r>
            <a:endParaRPr lang="en-US" sz="1400" dirty="0"/>
          </a:p>
        </p:txBody>
      </p:sp>
    </p:spTree>
    <p:extLst>
      <p:ext uri="{BB962C8B-B14F-4D97-AF65-F5344CB8AC3E}">
        <p14:creationId xmlns:p14="http://schemas.microsoft.com/office/powerpoint/2010/main" val="115879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Text&#10;&#10;Description automatically generated">
            <a:extLst>
              <a:ext uri="{FF2B5EF4-FFF2-40B4-BE49-F238E27FC236}">
                <a16:creationId xmlns:a16="http://schemas.microsoft.com/office/drawing/2014/main" id="{1E044C30-4A81-3178-7605-CFF063FB3D26}"/>
              </a:ext>
            </a:extLst>
          </p:cNvPr>
          <p:cNvPicPr>
            <a:picLocks noGrp="1" noChangeAspect="1"/>
          </p:cNvPicPr>
          <p:nvPr>
            <p:ph type="pic" sz="quarter" idx="15"/>
          </p:nvPr>
        </p:nvPicPr>
        <p:blipFill rotWithShape="1">
          <a:blip r:embed="rId3">
            <a:extLst>
              <a:ext uri="{837473B0-CC2E-450A-ABE3-18F120FF3D39}">
                <a1611:picAttrSrcUrl xmlns:a1611="http://schemas.microsoft.com/office/drawing/2016/11/main" r:id="rId4"/>
              </a:ext>
            </a:extLst>
          </a:blip>
          <a:srcRect l="5217" t="37629" r="11583"/>
          <a:stretch/>
        </p:blipFill>
        <p:spPr>
          <a:xfrm>
            <a:off x="4584282" y="0"/>
            <a:ext cx="7607718" cy="6858000"/>
          </a:xfrm>
          <a:prstGeom prst="rect">
            <a:avLst/>
          </a:prstGeom>
          <a:noFill/>
        </p:spPr>
      </p:pic>
      <p:sp>
        <p:nvSpPr>
          <p:cNvPr id="6" name="Title 5">
            <a:extLst>
              <a:ext uri="{FF2B5EF4-FFF2-40B4-BE49-F238E27FC236}">
                <a16:creationId xmlns:a16="http://schemas.microsoft.com/office/drawing/2014/main" id="{9BA0F5A4-46DB-93CD-4E50-B7BEB114A044}"/>
              </a:ext>
            </a:extLst>
          </p:cNvPr>
          <p:cNvSpPr>
            <a:spLocks noGrp="1"/>
          </p:cNvSpPr>
          <p:nvPr>
            <p:ph type="title"/>
          </p:nvPr>
        </p:nvSpPr>
        <p:spPr>
          <a:xfrm>
            <a:off x="783321" y="1415120"/>
            <a:ext cx="3032692" cy="640698"/>
          </a:xfrm>
        </p:spPr>
        <p:txBody>
          <a:bodyPr anchor="ctr">
            <a:noAutofit/>
          </a:bodyPr>
          <a:lstStyle/>
          <a:p>
            <a:pPr algn="just"/>
            <a:r>
              <a:rPr lang="en-US" sz="3600" dirty="0"/>
              <a:t>Overview</a:t>
            </a:r>
          </a:p>
        </p:txBody>
      </p:sp>
      <p:sp>
        <p:nvSpPr>
          <p:cNvPr id="8" name="Text Placeholder 7">
            <a:extLst>
              <a:ext uri="{FF2B5EF4-FFF2-40B4-BE49-F238E27FC236}">
                <a16:creationId xmlns:a16="http://schemas.microsoft.com/office/drawing/2014/main" id="{2FBC0CD1-1F91-0E38-9E25-5C2765E1E67F}"/>
              </a:ext>
            </a:extLst>
          </p:cNvPr>
          <p:cNvSpPr>
            <a:spLocks noGrp="1"/>
          </p:cNvSpPr>
          <p:nvPr>
            <p:ph type="body" sz="quarter" idx="14"/>
          </p:nvPr>
        </p:nvSpPr>
        <p:spPr>
          <a:xfrm>
            <a:off x="783321" y="2485016"/>
            <a:ext cx="3552484" cy="3389010"/>
          </a:xfrm>
        </p:spPr>
        <p:txBody>
          <a:bodyPr anchor="t">
            <a:normAutofit/>
          </a:bodyPr>
          <a:lstStyle/>
          <a:p>
            <a:pPr>
              <a:spcAft>
                <a:spcPts val="600"/>
              </a:spcAft>
            </a:pPr>
            <a:r>
              <a:rPr lang="en-US" dirty="0"/>
              <a:t>About Us</a:t>
            </a:r>
          </a:p>
          <a:p>
            <a:pPr>
              <a:spcAft>
                <a:spcPts val="600"/>
              </a:spcAft>
            </a:pPr>
            <a:r>
              <a:rPr lang="en-US" dirty="0"/>
              <a:t>Our Inspiration</a:t>
            </a:r>
          </a:p>
          <a:p>
            <a:pPr>
              <a:spcAft>
                <a:spcPts val="600"/>
              </a:spcAft>
            </a:pPr>
            <a:r>
              <a:rPr lang="en-US" dirty="0"/>
              <a:t>Concept</a:t>
            </a:r>
          </a:p>
          <a:p>
            <a:pPr>
              <a:spcAft>
                <a:spcPts val="600"/>
              </a:spcAft>
            </a:pPr>
            <a:r>
              <a:rPr lang="en-US" dirty="0"/>
              <a:t>Solution</a:t>
            </a:r>
          </a:p>
          <a:p>
            <a:pPr>
              <a:spcAft>
                <a:spcPts val="600"/>
              </a:spcAft>
            </a:pPr>
            <a:r>
              <a:rPr lang="en-US" dirty="0"/>
              <a:t>Data Collection </a:t>
            </a:r>
          </a:p>
          <a:p>
            <a:pPr>
              <a:spcAft>
                <a:spcPts val="600"/>
              </a:spcAft>
            </a:pPr>
            <a:r>
              <a:rPr lang="en-US" dirty="0"/>
              <a:t>Preparation of Data</a:t>
            </a:r>
          </a:p>
          <a:p>
            <a:pPr>
              <a:spcAft>
                <a:spcPts val="600"/>
              </a:spcAft>
            </a:pPr>
            <a:r>
              <a:rPr lang="en-US" dirty="0"/>
              <a:t>Predictive Modeling/Clustering</a:t>
            </a:r>
          </a:p>
          <a:p>
            <a:pPr>
              <a:spcAft>
                <a:spcPts val="600"/>
              </a:spcAft>
            </a:pPr>
            <a:r>
              <a:rPr lang="en-US" dirty="0"/>
              <a:t>Visualizations and insights</a:t>
            </a:r>
          </a:p>
          <a:p>
            <a:pPr>
              <a:spcAft>
                <a:spcPts val="600"/>
              </a:spcAft>
            </a:pPr>
            <a:r>
              <a:rPr lang="en-US" dirty="0"/>
              <a:t>Conclusions </a:t>
            </a:r>
          </a:p>
          <a:p>
            <a:pPr>
              <a:spcAft>
                <a:spcPts val="600"/>
              </a:spcAft>
            </a:pPr>
            <a:r>
              <a:rPr lang="en-US" dirty="0"/>
              <a:t>Questions</a:t>
            </a:r>
          </a:p>
          <a:p>
            <a:pPr>
              <a:spcAft>
                <a:spcPts val="600"/>
              </a:spcAft>
            </a:pPr>
            <a:r>
              <a:rPr lang="en-US" dirty="0"/>
              <a:t>Resources</a:t>
            </a:r>
          </a:p>
          <a:p>
            <a:pPr>
              <a:spcAft>
                <a:spcPts val="600"/>
              </a:spcAft>
            </a:pPr>
            <a:endParaRPr lang="en-US" dirty="0"/>
          </a:p>
        </p:txBody>
      </p:sp>
      <p:sp>
        <p:nvSpPr>
          <p:cNvPr id="5" name="Slide Number Placeholder 4">
            <a:extLst>
              <a:ext uri="{FF2B5EF4-FFF2-40B4-BE49-F238E27FC236}">
                <a16:creationId xmlns:a16="http://schemas.microsoft.com/office/drawing/2014/main" id="{79A1CAB3-F017-D92A-5630-B1D8115E5BB7}"/>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2</a:t>
            </a:fld>
            <a:endParaRPr lang="en-US" dirty="0"/>
          </a:p>
        </p:txBody>
      </p:sp>
    </p:spTree>
    <p:extLst>
      <p:ext uri="{BB962C8B-B14F-4D97-AF65-F5344CB8AC3E}">
        <p14:creationId xmlns:p14="http://schemas.microsoft.com/office/powerpoint/2010/main" val="171245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43713" cy="640698"/>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442992" y="433996"/>
            <a:ext cx="6910808" cy="2168527"/>
          </a:xfrm>
        </p:spPr>
        <p:txBody>
          <a:bodyPr/>
          <a:lstStyle/>
          <a:p>
            <a:r>
              <a:rPr lang="en-US" dirty="0"/>
              <a:t>At G3, we strive to empower companies to better anticipate and serve the needs of their customers.</a:t>
            </a:r>
          </a:p>
          <a:p>
            <a:endParaRPr lang="en-US" dirty="0"/>
          </a:p>
          <a:p>
            <a:r>
              <a:rPr lang="en-US" dirty="0"/>
              <a:t>By leveraging predictive and machine learning technology, we can help businesses grow organically and still nurture a consumer first mindset while providing an opportunity to expand access to and consumption of more fresh produce, thus improving overall community health benefits and quality of life.  </a:t>
            </a:r>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3234519"/>
            <a:ext cx="12192000" cy="3623481"/>
          </a:xfrm>
        </p:spPr>
      </p:pic>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7306C-81BA-4795-A5CA-9392456A8C1E}" type="slidenum">
              <a:rPr kumimoji="0" lang="en-US" sz="1200" b="0" i="0" u="none" strike="noStrike" kern="1200" cap="none" spc="100" normalizeH="0" baseline="0" noProof="0" smtClean="0">
                <a:ln>
                  <a:noFill/>
                </a:ln>
                <a:solidFill>
                  <a:prstClr val="white"/>
                </a:solidFill>
                <a:effectLst>
                  <a:outerShdw blurRad="38100" dist="38100" dir="2700000" algn="tl">
                    <a:srgbClr val="000000">
                      <a:alpha val="43137"/>
                    </a:srgbClr>
                  </a:outerShdw>
                </a:effectLst>
                <a:uLnTx/>
                <a:uFillTx/>
                <a:latin typeface="Tenorite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100" normalizeH="0" baseline="0" noProof="0" dirty="0">
              <a:ln>
                <a:noFill/>
              </a:ln>
              <a:solidFill>
                <a:prstClr val="white"/>
              </a:solidFill>
              <a:effectLst>
                <a:outerShdw blurRad="38100" dist="38100" dir="2700000" algn="tl">
                  <a:srgbClr val="000000">
                    <a:alpha val="43137"/>
                  </a:srgbClr>
                </a:outerShdw>
              </a:effectLst>
              <a:uLnTx/>
              <a:uFillTx/>
              <a:latin typeface="Tenorite "/>
              <a:ea typeface="+mn-ea"/>
              <a:cs typeface="+mn-cs"/>
            </a:endParaRPr>
          </a:p>
        </p:txBody>
      </p:sp>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A family in the kitchen&#10;&#10;Description automatically generated with low confidence">
            <a:extLst>
              <a:ext uri="{FF2B5EF4-FFF2-40B4-BE49-F238E27FC236}">
                <a16:creationId xmlns:a16="http://schemas.microsoft.com/office/drawing/2014/main" id="{7CA8E8E0-7164-9D75-45C1-02CB1A4CE1C5}"/>
              </a:ext>
            </a:extLst>
          </p:cNvPr>
          <p:cNvPicPr>
            <a:picLocks noGrp="1" noChangeAspect="1"/>
          </p:cNvPicPr>
          <p:nvPr>
            <p:ph type="pic" sz="quarter" idx="10"/>
          </p:nvPr>
        </p:nvPicPr>
        <p:blipFill>
          <a:blip r:embed="rId3"/>
          <a:srcRect l="7066" r="7066"/>
          <a:stretch>
            <a:fillRect/>
          </a:stretch>
        </p:blipFill>
        <p:spPr>
          <a:xfrm>
            <a:off x="1" y="3548270"/>
            <a:ext cx="4452730" cy="3309730"/>
          </a:xfrm>
        </p:spPr>
      </p:pic>
      <p:sp>
        <p:nvSpPr>
          <p:cNvPr id="13" name="Slide Number Placeholder 12">
            <a:extLst>
              <a:ext uri="{FF2B5EF4-FFF2-40B4-BE49-F238E27FC236}">
                <a16:creationId xmlns:a16="http://schemas.microsoft.com/office/drawing/2014/main" id="{7A497D3A-A3DA-B6EA-3C79-8635D527756C}"/>
              </a:ext>
            </a:extLst>
          </p:cNvPr>
          <p:cNvSpPr>
            <a:spLocks noGrp="1"/>
          </p:cNvSpPr>
          <p:nvPr>
            <p:ph type="sldNum" sz="quarter" idx="4"/>
          </p:nvPr>
        </p:nvSpPr>
        <p:spPr>
          <a:xfrm>
            <a:off x="9791700" y="6356350"/>
            <a:ext cx="1562100" cy="365125"/>
          </a:xfrm>
        </p:spPr>
        <p:txBody>
          <a:bodyPr anchor="ctr">
            <a:normAutofit/>
          </a:bodyPr>
          <a:lstStyle/>
          <a:p>
            <a:pPr>
              <a:spcAft>
                <a:spcPts val="600"/>
              </a:spcAft>
            </a:pPr>
            <a:fld id="{EA87306C-81BA-4795-A5CA-9392456A8C1E}" type="slidenum">
              <a:rPr lang="en-US" smtClean="0"/>
              <a:pPr>
                <a:spcAft>
                  <a:spcPts val="600"/>
                </a:spcAft>
              </a:pPr>
              <a:t>4</a:t>
            </a:fld>
            <a:endParaRPr lang="en-US" dirty="0"/>
          </a:p>
        </p:txBody>
      </p:sp>
      <p:sp>
        <p:nvSpPr>
          <p:cNvPr id="34" name="Title 25">
            <a:extLst>
              <a:ext uri="{FF2B5EF4-FFF2-40B4-BE49-F238E27FC236}">
                <a16:creationId xmlns:a16="http://schemas.microsoft.com/office/drawing/2014/main" id="{B4D6A0E5-D91A-CC2B-F152-097B8FBBC340}"/>
              </a:ext>
            </a:extLst>
          </p:cNvPr>
          <p:cNvSpPr>
            <a:spLocks noGrp="1"/>
          </p:cNvSpPr>
          <p:nvPr>
            <p:ph type="title"/>
          </p:nvPr>
        </p:nvSpPr>
        <p:spPr>
          <a:xfrm>
            <a:off x="988568" y="1756994"/>
            <a:ext cx="2841752" cy="641350"/>
          </a:xfrm>
        </p:spPr>
        <p:txBody>
          <a:bodyPr/>
          <a:lstStyle/>
          <a:p>
            <a:r>
              <a:rPr lang="en-US" dirty="0">
                <a:solidFill>
                  <a:schemeClr val="accent3"/>
                </a:solidFill>
              </a:rPr>
              <a:t>Inspiration</a:t>
            </a:r>
          </a:p>
        </p:txBody>
      </p:sp>
      <p:graphicFrame>
        <p:nvGraphicFramePr>
          <p:cNvPr id="37" name="Diagram 36">
            <a:extLst>
              <a:ext uri="{FF2B5EF4-FFF2-40B4-BE49-F238E27FC236}">
                <a16:creationId xmlns:a16="http://schemas.microsoft.com/office/drawing/2014/main" id="{6BFDDE13-484F-DFDA-9BF5-B774EA9B0CFF}"/>
              </a:ext>
            </a:extLst>
          </p:cNvPr>
          <p:cNvGraphicFramePr/>
          <p:nvPr>
            <p:extLst>
              <p:ext uri="{D42A27DB-BD31-4B8C-83A1-F6EECF244321}">
                <p14:modId xmlns:p14="http://schemas.microsoft.com/office/powerpoint/2010/main" val="265657765"/>
              </p:ext>
            </p:extLst>
          </p:nvPr>
        </p:nvGraphicFramePr>
        <p:xfrm>
          <a:off x="4269851" y="413322"/>
          <a:ext cx="8128000" cy="6039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543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1" y="1"/>
            <a:ext cx="4877017" cy="6854386"/>
          </a:xfrm>
        </p:spPr>
      </p:pic>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
        <p:nvSpPr>
          <p:cNvPr id="4" name="Title 3">
            <a:extLst>
              <a:ext uri="{FF2B5EF4-FFF2-40B4-BE49-F238E27FC236}">
                <a16:creationId xmlns:a16="http://schemas.microsoft.com/office/drawing/2014/main" id="{64C1E967-D9C9-5093-F4E3-A4890C1A4CAB}"/>
              </a:ext>
            </a:extLst>
          </p:cNvPr>
          <p:cNvSpPr>
            <a:spLocks noGrp="1"/>
          </p:cNvSpPr>
          <p:nvPr>
            <p:ph type="title"/>
          </p:nvPr>
        </p:nvSpPr>
        <p:spPr>
          <a:xfrm>
            <a:off x="5131197" y="555536"/>
            <a:ext cx="1929607" cy="640698"/>
          </a:xfrm>
        </p:spPr>
        <p:txBody>
          <a:bodyPr/>
          <a:lstStyle/>
          <a:p>
            <a:r>
              <a:rPr lang="en-US" dirty="0"/>
              <a:t>Concept</a:t>
            </a:r>
          </a:p>
        </p:txBody>
      </p:sp>
      <p:sp>
        <p:nvSpPr>
          <p:cNvPr id="31" name="Text Placeholder 6">
            <a:extLst>
              <a:ext uri="{FF2B5EF4-FFF2-40B4-BE49-F238E27FC236}">
                <a16:creationId xmlns:a16="http://schemas.microsoft.com/office/drawing/2014/main" id="{A5407DCB-8826-E3A2-2DD7-92C9895A7EE4}"/>
              </a:ext>
            </a:extLst>
          </p:cNvPr>
          <p:cNvSpPr>
            <a:spLocks noGrp="1"/>
          </p:cNvSpPr>
          <p:nvPr>
            <p:ph type="body" sz="quarter" idx="16"/>
          </p:nvPr>
        </p:nvSpPr>
        <p:spPr>
          <a:xfrm>
            <a:off x="5101370" y="1469996"/>
            <a:ext cx="3433138" cy="426393"/>
          </a:xfrm>
        </p:spPr>
        <p:txBody>
          <a:bodyPr/>
          <a:lstStyle/>
          <a:p>
            <a:r>
              <a:rPr lang="en-US" dirty="0"/>
              <a:t>data</a:t>
            </a:r>
          </a:p>
        </p:txBody>
      </p:sp>
      <p:sp>
        <p:nvSpPr>
          <p:cNvPr id="32" name="Text Placeholder 8">
            <a:extLst>
              <a:ext uri="{FF2B5EF4-FFF2-40B4-BE49-F238E27FC236}">
                <a16:creationId xmlns:a16="http://schemas.microsoft.com/office/drawing/2014/main" id="{CECB1903-DA35-CC47-67DD-9D2DC804D62C}"/>
              </a:ext>
            </a:extLst>
          </p:cNvPr>
          <p:cNvSpPr>
            <a:spLocks noGrp="1"/>
          </p:cNvSpPr>
          <p:nvPr>
            <p:ph type="body" sz="quarter" idx="12"/>
          </p:nvPr>
        </p:nvSpPr>
        <p:spPr>
          <a:xfrm>
            <a:off x="5101370" y="1849500"/>
            <a:ext cx="3433138" cy="1370672"/>
          </a:xfrm>
        </p:spPr>
        <p:txBody>
          <a:bodyPr/>
          <a:lstStyle/>
          <a:p>
            <a:r>
              <a:rPr lang="en-US" dirty="0"/>
              <a:t>Gather data for various demographics, vegetable types and cooking preferences, and other data points for correlation</a:t>
            </a:r>
          </a:p>
          <a:p>
            <a:endParaRPr lang="en-US" dirty="0"/>
          </a:p>
          <a:p>
            <a:endParaRPr lang="en-US" dirty="0"/>
          </a:p>
        </p:txBody>
      </p:sp>
      <p:sp>
        <p:nvSpPr>
          <p:cNvPr id="36" name="Text Placeholder 10">
            <a:extLst>
              <a:ext uri="{FF2B5EF4-FFF2-40B4-BE49-F238E27FC236}">
                <a16:creationId xmlns:a16="http://schemas.microsoft.com/office/drawing/2014/main" id="{EA551D54-ECDA-8ED8-9B75-C88BE5DE6484}"/>
              </a:ext>
            </a:extLst>
          </p:cNvPr>
          <p:cNvSpPr txBox="1">
            <a:spLocks/>
          </p:cNvSpPr>
          <p:nvPr/>
        </p:nvSpPr>
        <p:spPr>
          <a:xfrm>
            <a:off x="5101370" y="5893037"/>
            <a:ext cx="3433138" cy="961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Easy to use, adaptable coding</a:t>
            </a:r>
          </a:p>
        </p:txBody>
      </p:sp>
      <p:sp>
        <p:nvSpPr>
          <p:cNvPr id="37" name="Text Placeholder 12">
            <a:extLst>
              <a:ext uri="{FF2B5EF4-FFF2-40B4-BE49-F238E27FC236}">
                <a16:creationId xmlns:a16="http://schemas.microsoft.com/office/drawing/2014/main" id="{CAA79FB9-7F79-402C-7E9A-45241667E83F}"/>
              </a:ext>
            </a:extLst>
          </p:cNvPr>
          <p:cNvSpPr txBox="1">
            <a:spLocks/>
          </p:cNvSpPr>
          <p:nvPr/>
        </p:nvSpPr>
        <p:spPr>
          <a:xfrm>
            <a:off x="5101370" y="5511036"/>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Integration</a:t>
            </a:r>
          </a:p>
        </p:txBody>
      </p:sp>
      <p:sp>
        <p:nvSpPr>
          <p:cNvPr id="38" name="Text Placeholder 14">
            <a:extLst>
              <a:ext uri="{FF2B5EF4-FFF2-40B4-BE49-F238E27FC236}">
                <a16:creationId xmlns:a16="http://schemas.microsoft.com/office/drawing/2014/main" id="{3AA03B8D-F2C9-3EBE-C9C5-FA8179B9039D}"/>
              </a:ext>
            </a:extLst>
          </p:cNvPr>
          <p:cNvSpPr txBox="1">
            <a:spLocks/>
          </p:cNvSpPr>
          <p:nvPr/>
        </p:nvSpPr>
        <p:spPr>
          <a:xfrm>
            <a:off x="5101370" y="3395606"/>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technology</a:t>
            </a:r>
          </a:p>
        </p:txBody>
      </p:sp>
      <p:sp>
        <p:nvSpPr>
          <p:cNvPr id="39" name="Text Placeholder 16">
            <a:extLst>
              <a:ext uri="{FF2B5EF4-FFF2-40B4-BE49-F238E27FC236}">
                <a16:creationId xmlns:a16="http://schemas.microsoft.com/office/drawing/2014/main" id="{6921EA86-4489-2F83-60AE-4DED4E91FD76}"/>
              </a:ext>
            </a:extLst>
          </p:cNvPr>
          <p:cNvSpPr txBox="1">
            <a:spLocks/>
          </p:cNvSpPr>
          <p:nvPr/>
        </p:nvSpPr>
        <p:spPr>
          <a:xfrm>
            <a:off x="5101370" y="3777607"/>
            <a:ext cx="3433138" cy="1450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1600" spc="100" dirty="0"/>
              <a:t>Use Machine Learning (ML) to process the data and make predictions based on what the customers select, or those with similar likes</a:t>
            </a:r>
          </a:p>
        </p:txBody>
      </p:sp>
      <p:sp>
        <p:nvSpPr>
          <p:cNvPr id="40" name="Text Placeholder 44">
            <a:extLst>
              <a:ext uri="{FF2B5EF4-FFF2-40B4-BE49-F238E27FC236}">
                <a16:creationId xmlns:a16="http://schemas.microsoft.com/office/drawing/2014/main" id="{7220AA00-3D08-5A75-7191-1CF713BFDA0D}"/>
              </a:ext>
            </a:extLst>
          </p:cNvPr>
          <p:cNvSpPr txBox="1">
            <a:spLocks/>
          </p:cNvSpPr>
          <p:nvPr/>
        </p:nvSpPr>
        <p:spPr>
          <a:xfrm>
            <a:off x="8758862" y="1775610"/>
            <a:ext cx="3433138" cy="428891"/>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Usability</a:t>
            </a:r>
          </a:p>
        </p:txBody>
      </p:sp>
      <p:sp>
        <p:nvSpPr>
          <p:cNvPr id="41" name="Text Placeholder 19">
            <a:extLst>
              <a:ext uri="{FF2B5EF4-FFF2-40B4-BE49-F238E27FC236}">
                <a16:creationId xmlns:a16="http://schemas.microsoft.com/office/drawing/2014/main" id="{1E4DC739-17B7-83F4-EFB2-6C15A7840156}"/>
              </a:ext>
            </a:extLst>
          </p:cNvPr>
          <p:cNvSpPr txBox="1">
            <a:spLocks/>
          </p:cNvSpPr>
          <p:nvPr/>
        </p:nvSpPr>
        <p:spPr>
          <a:xfrm>
            <a:off x="8758862" y="2157612"/>
            <a:ext cx="3297303" cy="4018717"/>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Additional purchases/sales promotion</a:t>
            </a:r>
          </a:p>
          <a:p>
            <a:endParaRPr lang="en-US" dirty="0"/>
          </a:p>
          <a:p>
            <a:r>
              <a:rPr lang="en-US" dirty="0"/>
              <a:t>Improved ordering and inventory planning</a:t>
            </a:r>
          </a:p>
          <a:p>
            <a:endParaRPr lang="en-US" dirty="0"/>
          </a:p>
          <a:p>
            <a:r>
              <a:rPr lang="en-US" dirty="0"/>
              <a:t>Increased health benefits for customers</a:t>
            </a:r>
          </a:p>
          <a:p>
            <a:endParaRPr lang="en-US" dirty="0"/>
          </a:p>
          <a:p>
            <a:r>
              <a:rPr lang="en-US" dirty="0"/>
              <a:t>Future expansion to include recipes, etc.</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9719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4980" y="848536"/>
            <a:ext cx="1929607" cy="640698"/>
          </a:xfrm>
        </p:spPr>
        <p:txBody>
          <a:bodyPr/>
          <a:lstStyle/>
          <a:p>
            <a:r>
              <a:rPr lang="en-US" noProof="0" dirty="0"/>
              <a:t>solution</a:t>
            </a:r>
            <a:endParaRPr lang="en-US" dirty="0"/>
          </a:p>
        </p:txBody>
      </p:sp>
      <p:pic>
        <p:nvPicPr>
          <p:cNvPr id="27" name="Picture Placeholder 26">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srcRect l="5278" t="6958" r="9034" b="10345"/>
          <a:stretch/>
        </p:blipFill>
        <p:spPr>
          <a:xfrm>
            <a:off x="-1" y="0"/>
            <a:ext cx="4648315" cy="6890428"/>
          </a:xfrm>
        </p:spPr>
      </p:pic>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9" y="2046233"/>
            <a:ext cx="3126583" cy="426393"/>
          </a:xfrm>
        </p:spPr>
        <p:txBody>
          <a:bodyPr/>
          <a:lstStyle/>
          <a:p>
            <a:r>
              <a:rPr lang="en-US" dirty="0"/>
              <a:t>Collect the data</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9" y="2425736"/>
            <a:ext cx="3126583" cy="1306527"/>
          </a:xfrm>
        </p:spPr>
        <p:txBody>
          <a:bodyPr/>
          <a:lstStyle/>
          <a:p>
            <a:r>
              <a:rPr lang="en-US" dirty="0"/>
              <a:t>Microsoft Forms was used to collect baseline data via surveys from consumers across a wide range of demographics and locations</a:t>
            </a:r>
          </a:p>
        </p:txBody>
      </p:sp>
      <p:sp>
        <p:nvSpPr>
          <p:cNvPr id="23" name="Text Placeholder 22">
            <a:extLst>
              <a:ext uri="{FF2B5EF4-FFF2-40B4-BE49-F238E27FC236}">
                <a16:creationId xmlns:a16="http://schemas.microsoft.com/office/drawing/2014/main" id="{D2EE4141-AD91-4E47-B788-C5EA3ACC61A0}"/>
              </a:ext>
            </a:extLst>
          </p:cNvPr>
          <p:cNvSpPr>
            <a:spLocks noGrp="1"/>
          </p:cNvSpPr>
          <p:nvPr>
            <p:ph type="body" sz="quarter" idx="17"/>
          </p:nvPr>
        </p:nvSpPr>
        <p:spPr>
          <a:xfrm>
            <a:off x="8526986" y="979433"/>
            <a:ext cx="3281556" cy="426393"/>
          </a:xfrm>
        </p:spPr>
        <p:txBody>
          <a:bodyPr/>
          <a:lstStyle/>
          <a:p>
            <a:r>
              <a:rPr lang="en-US" dirty="0"/>
              <a:t>Target usage</a:t>
            </a:r>
          </a:p>
        </p:txBody>
      </p:sp>
      <p:sp>
        <p:nvSpPr>
          <p:cNvPr id="33" name="Text Placeholder 32">
            <a:extLst>
              <a:ext uri="{FF2B5EF4-FFF2-40B4-BE49-F238E27FC236}">
                <a16:creationId xmlns:a16="http://schemas.microsoft.com/office/drawing/2014/main" id="{1ACF41D3-2AFC-49DB-9DF0-E2ECA29FB165}"/>
              </a:ext>
            </a:extLst>
          </p:cNvPr>
          <p:cNvSpPr>
            <a:spLocks noGrp="1"/>
          </p:cNvSpPr>
          <p:nvPr>
            <p:ph type="body" sz="quarter" idx="13"/>
          </p:nvPr>
        </p:nvSpPr>
        <p:spPr>
          <a:xfrm>
            <a:off x="8526986" y="1358936"/>
            <a:ext cx="3281556" cy="1306527"/>
          </a:xfrm>
        </p:spPr>
        <p:txBody>
          <a:bodyPr/>
          <a:lstStyle/>
          <a:p>
            <a:r>
              <a:rPr lang="en-US" dirty="0"/>
              <a:t>Online grocery and delivery services</a:t>
            </a:r>
          </a:p>
          <a:p>
            <a:endParaRPr lang="en-US" dirty="0"/>
          </a:p>
          <a:p>
            <a:r>
              <a:rPr lang="en-US" dirty="0"/>
              <a:t>Consumers looking to expand their menus or find foods their families will eat</a:t>
            </a:r>
          </a:p>
          <a:p>
            <a:endParaRPr lang="en-US" dirty="0"/>
          </a:p>
          <a:p>
            <a:endParaRPr lang="en-US" dirty="0"/>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5024359" y="4180976"/>
            <a:ext cx="3126583" cy="428891"/>
          </a:xfrm>
        </p:spPr>
        <p:txBody>
          <a:bodyPr/>
          <a:lstStyle/>
          <a:p>
            <a:r>
              <a:rPr lang="en-US" dirty="0"/>
              <a:t>Costs</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5024359" y="4562976"/>
            <a:ext cx="3126583" cy="1258935"/>
          </a:xfrm>
        </p:spPr>
        <p:txBody>
          <a:bodyPr/>
          <a:lstStyle/>
          <a:p>
            <a:r>
              <a:rPr lang="en-US" dirty="0"/>
              <a:t>Reduce expenses for replacement products</a:t>
            </a:r>
          </a:p>
          <a:p>
            <a:endParaRPr lang="en-US" dirty="0"/>
          </a:p>
          <a:p>
            <a:r>
              <a:rPr lang="en-US" dirty="0"/>
              <a:t>Minimal licensing fees for software tools </a:t>
            </a:r>
          </a:p>
        </p:txBody>
      </p:sp>
      <p:sp>
        <p:nvSpPr>
          <p:cNvPr id="25" name="Text Placeholder 24">
            <a:extLst>
              <a:ext uri="{FF2B5EF4-FFF2-40B4-BE49-F238E27FC236}">
                <a16:creationId xmlns:a16="http://schemas.microsoft.com/office/drawing/2014/main" id="{28950946-2F58-45BE-8886-7AC0149D69EA}"/>
              </a:ext>
            </a:extLst>
          </p:cNvPr>
          <p:cNvSpPr>
            <a:spLocks noGrp="1"/>
          </p:cNvSpPr>
          <p:nvPr>
            <p:ph type="body" sz="quarter" idx="19"/>
          </p:nvPr>
        </p:nvSpPr>
        <p:spPr>
          <a:xfrm>
            <a:off x="8526986" y="3520576"/>
            <a:ext cx="3281556" cy="428891"/>
          </a:xfrm>
        </p:spPr>
        <p:txBody>
          <a:bodyPr/>
          <a:lstStyle/>
          <a:p>
            <a:r>
              <a:rPr lang="en-US" dirty="0"/>
              <a:t>Easy to use</a:t>
            </a:r>
          </a:p>
        </p:txBody>
      </p:sp>
      <p:sp>
        <p:nvSpPr>
          <p:cNvPr id="35" name="Text Placeholder 34">
            <a:extLst>
              <a:ext uri="{FF2B5EF4-FFF2-40B4-BE49-F238E27FC236}">
                <a16:creationId xmlns:a16="http://schemas.microsoft.com/office/drawing/2014/main" id="{B56B6F3A-5C12-4500-AD07-4FCE61526A57}"/>
              </a:ext>
            </a:extLst>
          </p:cNvPr>
          <p:cNvSpPr>
            <a:spLocks noGrp="1"/>
          </p:cNvSpPr>
          <p:nvPr>
            <p:ph type="body" sz="quarter" idx="15"/>
          </p:nvPr>
        </p:nvSpPr>
        <p:spPr>
          <a:xfrm>
            <a:off x="8526986" y="3902576"/>
            <a:ext cx="3281556" cy="1258935"/>
          </a:xfrm>
        </p:spPr>
        <p:txBody>
          <a:bodyPr/>
          <a:lstStyle/>
          <a:p>
            <a:r>
              <a:rPr lang="en-US" dirty="0"/>
              <a:t>A simple integration that gives customers recommendations to purchase additional produce based off preferences from those with similar selections, as well as  their current cart and recent selections</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7306C-81BA-4795-A5CA-9392456A8C1E}" type="slidenum">
              <a:rPr kumimoji="0" lang="en-US" sz="1200" b="0" i="0" u="none" strike="noStrike" kern="1200" cap="none" spc="100" normalizeH="0" baseline="0" noProof="0" smtClean="0">
                <a:ln>
                  <a:noFill/>
                </a:ln>
                <a:solidFill>
                  <a:srgbClr val="E7E6E6">
                    <a:lumMod val="50000"/>
                  </a:srgbClr>
                </a:solidFill>
                <a:effectLst/>
                <a:uLnTx/>
                <a:uFillTx/>
                <a:latin typeface="Tenorite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00" normalizeH="0" baseline="0" noProof="0" dirty="0">
              <a:ln>
                <a:noFill/>
              </a:ln>
              <a:solidFill>
                <a:srgbClr val="E7E6E6">
                  <a:lumMod val="50000"/>
                </a:srgbClr>
              </a:solidFill>
              <a:effectLst/>
              <a:uLnTx/>
              <a:uFillTx/>
              <a:latin typeface="Tenorite "/>
              <a:ea typeface="+mn-ea"/>
              <a:cs typeface="+mn-cs"/>
            </a:endParaRPr>
          </a:p>
        </p:txBody>
      </p:sp>
    </p:spTree>
    <p:extLst>
      <p:ext uri="{BB962C8B-B14F-4D97-AF65-F5344CB8AC3E}">
        <p14:creationId xmlns:p14="http://schemas.microsoft.com/office/powerpoint/2010/main" val="109430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3741518" y="589720"/>
            <a:ext cx="4708964" cy="657784"/>
          </a:xfrm>
        </p:spPr>
        <p:txBody>
          <a:bodyPr anchor="ctr">
            <a:normAutofit/>
          </a:bodyPr>
          <a:lstStyle/>
          <a:p>
            <a:r>
              <a:rPr lang="en-US" noProof="0" dirty="0"/>
              <a:t>baseline Data collection </a:t>
            </a:r>
            <a:endParaRPr lang="en-US" dirty="0"/>
          </a:p>
        </p:txBody>
      </p:sp>
      <p:pic>
        <p:nvPicPr>
          <p:cNvPr id="2" name="Picture 1">
            <a:extLst>
              <a:ext uri="{FF2B5EF4-FFF2-40B4-BE49-F238E27FC236}">
                <a16:creationId xmlns:a16="http://schemas.microsoft.com/office/drawing/2014/main" id="{E7C9ACAB-412B-4B2F-29BE-F9EF61E30452}"/>
              </a:ext>
            </a:extLst>
          </p:cNvPr>
          <p:cNvPicPr>
            <a:picLocks noChangeAspect="1"/>
          </p:cNvPicPr>
          <p:nvPr/>
        </p:nvPicPr>
        <p:blipFill>
          <a:blip r:embed="rId3"/>
          <a:stretch>
            <a:fillRect/>
          </a:stretch>
        </p:blipFill>
        <p:spPr>
          <a:xfrm>
            <a:off x="1619183" y="1862038"/>
            <a:ext cx="1132984" cy="1144666"/>
          </a:xfrm>
          <a:prstGeom prst="rect">
            <a:avLst/>
          </a:prstGeom>
          <a:noFill/>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22"/>
          </p:nvPr>
        </p:nvSpPr>
        <p:spPr>
          <a:xfrm>
            <a:off x="1028073" y="3212687"/>
            <a:ext cx="2315205" cy="348421"/>
          </a:xfrm>
        </p:spPr>
        <p:txBody>
          <a:bodyPr anchor="b">
            <a:normAutofit/>
          </a:bodyPr>
          <a:lstStyle/>
          <a:p>
            <a:r>
              <a:rPr lang="en-ZA" dirty="0"/>
              <a:t>Targets</a:t>
            </a:r>
            <a:endParaRPr lang="en-US" dirty="0"/>
          </a:p>
        </p:txBody>
      </p:sp>
      <p:sp>
        <p:nvSpPr>
          <p:cNvPr id="198" name="Text Placeholder 4">
            <a:extLst>
              <a:ext uri="{FF2B5EF4-FFF2-40B4-BE49-F238E27FC236}">
                <a16:creationId xmlns:a16="http://schemas.microsoft.com/office/drawing/2014/main" id="{3C10CA67-6A82-3010-A1AF-6FF9D09F90F2}"/>
              </a:ext>
            </a:extLst>
          </p:cNvPr>
          <p:cNvSpPr>
            <a:spLocks noGrp="1"/>
          </p:cNvSpPr>
          <p:nvPr>
            <p:ph type="body" sz="quarter" idx="23"/>
          </p:nvPr>
        </p:nvSpPr>
        <p:spPr>
          <a:xfrm>
            <a:off x="1028073" y="3496277"/>
            <a:ext cx="2315205" cy="287066"/>
          </a:xfrm>
        </p:spPr>
        <p:txBody>
          <a:bodyPr/>
          <a:lstStyle/>
          <a:p>
            <a:r>
              <a:rPr lang="en-US" dirty="0"/>
              <a:t>Variety</a:t>
            </a:r>
          </a:p>
        </p:txBody>
      </p:sp>
      <p:pic>
        <p:nvPicPr>
          <p:cNvPr id="66" name="Picture Placeholder 65" descr="Ui Ux outline">
            <a:extLst>
              <a:ext uri="{FF2B5EF4-FFF2-40B4-BE49-F238E27FC236}">
                <a16:creationId xmlns:a16="http://schemas.microsoft.com/office/drawing/2014/main" id="{A336AF83-492E-4D22-9173-676DCAB77B13}"/>
              </a:ext>
            </a:extLst>
          </p:cNvPr>
          <p:cNvPicPr>
            <a:picLocks noGrp="1" noChangeAspect="1"/>
          </p:cNvPicPr>
          <p:nvPr>
            <p:ph type="pic" sz="quarter" idx="24"/>
          </p:nvPr>
        </p:nvPicPr>
        <p:blipFill rotWithShape="1">
          <a:blip r:embed="rId4">
            <a:extLst>
              <a:ext uri="{96DAC541-7B7A-43D3-8B79-37D633B846F1}">
                <asvg:svgBlip xmlns:asvg="http://schemas.microsoft.com/office/drawing/2016/SVG/main" r:embed="rId5"/>
              </a:ext>
            </a:extLst>
          </a:blip>
          <a:srcRect t="3959" b="3959"/>
          <a:stretch/>
        </p:blipFill>
        <p:spPr>
          <a:xfrm>
            <a:off x="4212077" y="1862038"/>
            <a:ext cx="1243095" cy="1144666"/>
          </a:xfrm>
        </p:spPr>
      </p:pic>
      <p:sp>
        <p:nvSpPr>
          <p:cNvPr id="112" name="Text Placeholder 6">
            <a:extLst>
              <a:ext uri="{FF2B5EF4-FFF2-40B4-BE49-F238E27FC236}">
                <a16:creationId xmlns:a16="http://schemas.microsoft.com/office/drawing/2014/main" id="{E9035B6E-B119-E846-658E-A6E499CD58AC}"/>
              </a:ext>
            </a:extLst>
          </p:cNvPr>
          <p:cNvSpPr>
            <a:spLocks noGrp="1"/>
          </p:cNvSpPr>
          <p:nvPr>
            <p:ph type="body" sz="quarter" idx="25"/>
          </p:nvPr>
        </p:nvSpPr>
        <p:spPr>
          <a:xfrm>
            <a:off x="3676023" y="3212687"/>
            <a:ext cx="2315205" cy="348421"/>
          </a:xfrm>
        </p:spPr>
        <p:txBody>
          <a:bodyPr anchor="b">
            <a:normAutofit/>
          </a:bodyPr>
          <a:lstStyle/>
          <a:p>
            <a:r>
              <a:rPr lang="en-US" dirty="0"/>
              <a:t>design</a:t>
            </a:r>
          </a:p>
        </p:txBody>
      </p:sp>
      <p:sp>
        <p:nvSpPr>
          <p:cNvPr id="200" name="Text Placeholder 7">
            <a:extLst>
              <a:ext uri="{FF2B5EF4-FFF2-40B4-BE49-F238E27FC236}">
                <a16:creationId xmlns:a16="http://schemas.microsoft.com/office/drawing/2014/main" id="{1EA5F4B8-F6F3-ECE1-48F7-9B2CE30D9D11}"/>
              </a:ext>
            </a:extLst>
          </p:cNvPr>
          <p:cNvSpPr>
            <a:spLocks noGrp="1"/>
          </p:cNvSpPr>
          <p:nvPr>
            <p:ph type="body" sz="quarter" idx="26"/>
          </p:nvPr>
        </p:nvSpPr>
        <p:spPr>
          <a:xfrm>
            <a:off x="3676023" y="3496277"/>
            <a:ext cx="2315205" cy="287066"/>
          </a:xfrm>
        </p:spPr>
        <p:txBody>
          <a:bodyPr/>
          <a:lstStyle/>
          <a:p>
            <a:r>
              <a:rPr lang="en-US" dirty="0"/>
              <a:t>Factors, Frequency, Favorites</a:t>
            </a:r>
          </a:p>
        </p:txBody>
      </p:sp>
      <p:pic>
        <p:nvPicPr>
          <p:cNvPr id="87" name="Picture Placeholder 86" descr="Clipboard Icon">
            <a:extLst>
              <a:ext uri="{FF2B5EF4-FFF2-40B4-BE49-F238E27FC236}">
                <a16:creationId xmlns:a16="http://schemas.microsoft.com/office/drawing/2014/main" id="{8BBFDB51-02F2-47A2-A20D-538E6E43E738}"/>
              </a:ext>
            </a:extLst>
          </p:cNvPr>
          <p:cNvPicPr>
            <a:picLocks noGrp="1" noChangeAspect="1"/>
          </p:cNvPicPr>
          <p:nvPr>
            <p:ph type="pic" sz="quarter" idx="2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p:blipFill>
        <p:spPr>
          <a:xfrm>
            <a:off x="6909241" y="1862038"/>
            <a:ext cx="1144666" cy="1144666"/>
          </a:xfrm>
        </p:spPr>
      </p:pic>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8"/>
          </p:nvPr>
        </p:nvSpPr>
        <p:spPr>
          <a:xfrm>
            <a:off x="6323972" y="3212687"/>
            <a:ext cx="2315205" cy="348421"/>
          </a:xfrm>
        </p:spPr>
        <p:txBody>
          <a:bodyPr anchor="b">
            <a:normAutofit/>
          </a:bodyPr>
          <a:lstStyle/>
          <a:p>
            <a:r>
              <a:rPr lang="en-ZA" dirty="0"/>
              <a:t>delivery</a:t>
            </a:r>
            <a:endParaRPr lang="en-US" dirty="0"/>
          </a:p>
        </p:txBody>
      </p:sp>
      <p:sp>
        <p:nvSpPr>
          <p:cNvPr id="202" name="Text Placeholder 10">
            <a:extLst>
              <a:ext uri="{FF2B5EF4-FFF2-40B4-BE49-F238E27FC236}">
                <a16:creationId xmlns:a16="http://schemas.microsoft.com/office/drawing/2014/main" id="{C21B1346-DF8E-FBED-CB73-A411A880C48E}"/>
              </a:ext>
            </a:extLst>
          </p:cNvPr>
          <p:cNvSpPr>
            <a:spLocks noGrp="1"/>
          </p:cNvSpPr>
          <p:nvPr>
            <p:ph type="body" sz="quarter" idx="29"/>
          </p:nvPr>
        </p:nvSpPr>
        <p:spPr>
          <a:xfrm>
            <a:off x="6323972" y="3496277"/>
            <a:ext cx="2315205" cy="287066"/>
          </a:xfrm>
        </p:spPr>
        <p:txBody>
          <a:bodyPr/>
          <a:lstStyle/>
          <a:p>
            <a:r>
              <a:rPr lang="en-US" dirty="0"/>
              <a:t>Forms Survey Shared</a:t>
            </a:r>
          </a:p>
        </p:txBody>
      </p:sp>
      <p:pic>
        <p:nvPicPr>
          <p:cNvPr id="105" name="Picture Placeholder 104" descr="Fluorescent Light Blub outline">
            <a:extLst>
              <a:ext uri="{FF2B5EF4-FFF2-40B4-BE49-F238E27FC236}">
                <a16:creationId xmlns:a16="http://schemas.microsoft.com/office/drawing/2014/main" id="{4ECD9547-8CC8-47C4-BE18-635B19076589}"/>
              </a:ext>
            </a:extLst>
          </p:cNvPr>
          <p:cNvPicPr>
            <a:picLocks noGrp="1" noChangeAspect="1"/>
          </p:cNvPicPr>
          <p:nvPr>
            <p:ph type="pic" sz="quarter" idx="30"/>
          </p:nvPr>
        </p:nvPicPr>
        <p:blipFill rotWithShape="1">
          <a:blip r:embed="rId8">
            <a:extLst>
              <a:ext uri="{96DAC541-7B7A-43D3-8B79-37D633B846F1}">
                <asvg:svgBlip xmlns:asvg="http://schemas.microsoft.com/office/drawing/2016/SVG/main" r:embed="rId9"/>
              </a:ext>
            </a:extLst>
          </a:blip>
          <a:stretch/>
        </p:blipFill>
        <p:spPr>
          <a:xfrm>
            <a:off x="9557189" y="1858432"/>
            <a:ext cx="1144666" cy="1144666"/>
          </a:xfrm>
        </p:spPr>
      </p:pic>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31"/>
          </p:nvPr>
        </p:nvSpPr>
        <p:spPr>
          <a:xfrm>
            <a:off x="8971920" y="3209081"/>
            <a:ext cx="2315205" cy="348421"/>
          </a:xfrm>
        </p:spPr>
        <p:txBody>
          <a:bodyPr anchor="b">
            <a:normAutofit/>
          </a:bodyPr>
          <a:lstStyle/>
          <a:p>
            <a:r>
              <a:rPr lang="en-ZA" dirty="0"/>
              <a:t>insights</a:t>
            </a:r>
            <a:endParaRPr lang="en-US" dirty="0"/>
          </a:p>
        </p:txBody>
      </p:sp>
      <p:sp>
        <p:nvSpPr>
          <p:cNvPr id="204" name="Text Placeholder 13">
            <a:extLst>
              <a:ext uri="{FF2B5EF4-FFF2-40B4-BE49-F238E27FC236}">
                <a16:creationId xmlns:a16="http://schemas.microsoft.com/office/drawing/2014/main" id="{57E618B8-870C-F4B6-60C4-AA1A7B97CA50}"/>
              </a:ext>
            </a:extLst>
          </p:cNvPr>
          <p:cNvSpPr>
            <a:spLocks noGrp="1"/>
          </p:cNvSpPr>
          <p:nvPr>
            <p:ph type="body" sz="quarter" idx="32"/>
          </p:nvPr>
        </p:nvSpPr>
        <p:spPr>
          <a:xfrm>
            <a:off x="8971920" y="3492671"/>
            <a:ext cx="2315205" cy="287066"/>
          </a:xfrm>
        </p:spPr>
        <p:txBody>
          <a:bodyPr/>
          <a:lstStyle/>
          <a:p>
            <a:r>
              <a:rPr lang="en-US" dirty="0"/>
              <a:t>Did We Meet the Mark?</a:t>
            </a:r>
          </a:p>
        </p:txBody>
      </p:sp>
      <p:pic>
        <p:nvPicPr>
          <p:cNvPr id="16" name="Picture Placeholder 15">
            <a:extLst>
              <a:ext uri="{FF2B5EF4-FFF2-40B4-BE49-F238E27FC236}">
                <a16:creationId xmlns:a16="http://schemas.microsoft.com/office/drawing/2014/main" id="{FB642C56-6505-B98C-987B-0A962DA584C7}"/>
              </a:ext>
            </a:extLst>
          </p:cNvPr>
          <p:cNvPicPr>
            <a:picLocks noGrp="1" noChangeAspect="1"/>
          </p:cNvPicPr>
          <p:nvPr>
            <p:ph type="pic" sz="quarter" idx="33"/>
          </p:nvPr>
        </p:nvPicPr>
        <p:blipFill>
          <a:blip r:embed="rId10"/>
          <a:srcRect l="11215" r="11215"/>
          <a:stretch>
            <a:fillRect/>
          </a:stretch>
        </p:blipFill>
        <p:spPr>
          <a:xfrm>
            <a:off x="1563688" y="4129088"/>
            <a:ext cx="1243012" cy="1144587"/>
          </a:xfrm>
          <a:prstGeom prst="rect">
            <a:avLst/>
          </a:prstGeom>
        </p:spPr>
      </p:pic>
      <p:pic>
        <p:nvPicPr>
          <p:cNvPr id="21" name="Picture Placeholder 20">
            <a:extLst>
              <a:ext uri="{FF2B5EF4-FFF2-40B4-BE49-F238E27FC236}">
                <a16:creationId xmlns:a16="http://schemas.microsoft.com/office/drawing/2014/main" id="{DB2589A4-23AB-64D7-7501-E50AF7BFB883}"/>
              </a:ext>
            </a:extLst>
          </p:cNvPr>
          <p:cNvPicPr>
            <a:picLocks noGrp="1" noChangeAspect="1"/>
          </p:cNvPicPr>
          <p:nvPr>
            <p:ph type="pic" sz="quarter" idx="36"/>
          </p:nvPr>
        </p:nvPicPr>
        <p:blipFill rotWithShape="1">
          <a:blip r:embed="rId11"/>
          <a:srcRect l="35276" r="35276"/>
          <a:stretch/>
        </p:blipFill>
        <p:spPr/>
      </p:pic>
      <p:pic>
        <p:nvPicPr>
          <p:cNvPr id="25" name="Picture Placeholder 24">
            <a:extLst>
              <a:ext uri="{FF2B5EF4-FFF2-40B4-BE49-F238E27FC236}">
                <a16:creationId xmlns:a16="http://schemas.microsoft.com/office/drawing/2014/main" id="{B2580B6C-5FD1-84E5-0E67-E26EF1D1787A}"/>
              </a:ext>
            </a:extLst>
          </p:cNvPr>
          <p:cNvPicPr>
            <a:picLocks noGrp="1" noChangeAspect="1"/>
          </p:cNvPicPr>
          <p:nvPr>
            <p:ph type="pic" sz="quarter" idx="42"/>
          </p:nvPr>
        </p:nvPicPr>
        <p:blipFill rotWithShape="1">
          <a:blip r:embed="rId12"/>
          <a:srcRect l="38" t="-274" r="49968" b="274"/>
          <a:stretch/>
        </p:blipFill>
        <p:spPr>
          <a:xfrm>
            <a:off x="9507876" y="4125872"/>
            <a:ext cx="1243292" cy="1144666"/>
          </a:xfrm>
        </p:spPr>
      </p:pic>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12"/>
          </p:nvPr>
        </p:nvSpPr>
        <p:spPr>
          <a:xfrm>
            <a:off x="8610600" y="6356350"/>
            <a:ext cx="27432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A87306C-81BA-4795-A5CA-9392456A8C1E}" type="slidenum">
              <a:rPr kumimoji="0" lang="en-US" b="0" i="0" u="none" strike="noStrike" kern="1200" cap="none" spc="10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7</a:t>
            </a:fld>
            <a:endParaRPr kumimoji="0" lang="en-US" b="0" i="0" u="none" strike="noStrike" kern="1200" cap="none" spc="100" normalizeH="0" baseline="0" noProof="0" dirty="0">
              <a:ln>
                <a:noFill/>
              </a:ln>
              <a:effectLst/>
              <a:uLnTx/>
              <a:uFillTx/>
            </a:endParaRPr>
          </a:p>
        </p:txBody>
      </p:sp>
      <p:pic>
        <p:nvPicPr>
          <p:cNvPr id="1028" name="Picture 4" descr="QRCode for Veggie Preference Survey">
            <a:extLst>
              <a:ext uri="{FF2B5EF4-FFF2-40B4-BE49-F238E27FC236}">
                <a16:creationId xmlns:a16="http://schemas.microsoft.com/office/drawing/2014/main" id="{8A4EB66A-1E2B-7BB0-16E1-2CBED250F5B5}"/>
              </a:ext>
            </a:extLst>
          </p:cNvPr>
          <p:cNvPicPr>
            <a:picLocks noGrp="1" noChangeAspect="1" noChangeArrowheads="1"/>
          </p:cNvPicPr>
          <p:nvPr>
            <p:ph type="pic" sz="quarter" idx="39"/>
          </p:nvPr>
        </p:nvPicPr>
        <p:blipFill>
          <a:blip r:embed="rId13">
            <a:extLst>
              <a:ext uri="{28A0092B-C50C-407E-A947-70E740481C1C}">
                <a14:useLocalDpi xmlns:a14="http://schemas.microsoft.com/office/drawing/2010/main" val="0"/>
              </a:ext>
            </a:extLst>
          </a:blip>
          <a:srcRect t="3959" b="3959"/>
          <a:stretch>
            <a:fillRect/>
          </a:stretch>
        </p:blipFill>
        <p:spPr bwMode="auto">
          <a:xfrm>
            <a:off x="6859588" y="4129088"/>
            <a:ext cx="1243012" cy="114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53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p:txBody>
          <a:bodyPr/>
          <a:lstStyle/>
          <a:p>
            <a:r>
              <a:rPr lang="en-US" noProof="0" dirty="0">
                <a:solidFill>
                  <a:schemeClr val="accent2"/>
                </a:solidFill>
              </a:rPr>
              <a:t>Preparation of baseline Data</a:t>
            </a:r>
            <a:endParaRPr lang="en-US" dirty="0">
              <a:solidFill>
                <a:schemeClr val="accent2"/>
              </a:solidFill>
            </a:endParaRPr>
          </a:p>
        </p:txBody>
      </p:sp>
      <p:pic>
        <p:nvPicPr>
          <p:cNvPr id="46" name="Picture Placeholder 45" descr="Blue and orange gradient with arrows">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a:blip r:embed="rId3"/>
          <a:srcRect/>
          <a:stretch/>
        </p:blipFill>
        <p:spPr>
          <a:xfrm>
            <a:off x="1182769" y="2668708"/>
            <a:ext cx="1601071" cy="994835"/>
          </a:xfrm>
        </p:spPr>
      </p:pic>
      <p:pic>
        <p:nvPicPr>
          <p:cNvPr id="87" name="Picture Placeholder 86" descr="Multi-colored chairs">
            <a:extLst>
              <a:ext uri="{FF2B5EF4-FFF2-40B4-BE49-F238E27FC236}">
                <a16:creationId xmlns:a16="http://schemas.microsoft.com/office/drawing/2014/main" id="{8BBFDB51-02F2-47A2-A20D-538E6E43E738}"/>
              </a:ext>
            </a:extLst>
          </p:cNvPr>
          <p:cNvPicPr>
            <a:picLocks noGrp="1" noChangeAspect="1"/>
          </p:cNvPicPr>
          <p:nvPr>
            <p:ph type="pic" sz="quarter" idx="25"/>
          </p:nvPr>
        </p:nvPicPr>
        <p:blipFill>
          <a:blip r:embed="rId4"/>
          <a:srcRect/>
          <a:stretch/>
        </p:blipFill>
        <p:spPr>
          <a:xfrm>
            <a:off x="6751334" y="2655864"/>
            <a:ext cx="1386826" cy="1007679"/>
          </a:xfrm>
        </p:spPr>
      </p:pic>
      <p:pic>
        <p:nvPicPr>
          <p:cNvPr id="105" name="Picture Placeholder 104" descr="Web of wires connecting pins">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a:blip r:embed="rId5"/>
          <a:srcRect/>
          <a:stretch/>
        </p:blipFill>
        <p:spPr>
          <a:xfrm>
            <a:off x="9448826" y="2668708"/>
            <a:ext cx="1490435" cy="994835"/>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p:txBody>
          <a:bodyPr/>
          <a:lstStyle/>
          <a:p>
            <a:r>
              <a:rPr lang="en-ZA" dirty="0"/>
              <a:t>Conversion</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prstGeom prst="rect">
            <a:avLst/>
          </a:prstGeom>
        </p:spPr>
        <p:txBody>
          <a:bodyPr/>
          <a:lstStyle/>
          <a:p>
            <a:endParaRPr lang="en-US" dirty="0"/>
          </a:p>
          <a:p>
            <a:r>
              <a:rPr lang="en-US" dirty="0"/>
              <a:t>Exporting from Forms</a:t>
            </a:r>
          </a:p>
          <a:p>
            <a:endParaRPr lang="en-US" dirty="0"/>
          </a:p>
          <a:p>
            <a:r>
              <a:rPr lang="en-US" dirty="0"/>
              <a:t>.xlsx to .csv</a:t>
            </a:r>
          </a:p>
          <a:p>
            <a:endParaRPr lang="en-US" dirty="0"/>
          </a:p>
          <a:p>
            <a:r>
              <a:rPr lang="en-US" dirty="0"/>
              <a:t>Creating dataframes (DFs)</a:t>
            </a:r>
          </a:p>
          <a:p>
            <a:endParaRPr lang="en-US" dirty="0"/>
          </a:p>
          <a:p>
            <a:r>
              <a:rPr lang="en-US" dirty="0"/>
              <a:t>Adding new columns back into main DF</a:t>
            </a:r>
          </a:p>
          <a:p>
            <a:endParaRPr lang="en-US" dirty="0"/>
          </a:p>
          <a:p>
            <a:endParaRPr lang="en-US" dirty="0"/>
          </a:p>
          <a:p>
            <a:endParaRPr lang="en-US" dirty="0"/>
          </a:p>
          <a:p>
            <a:endParaRPr lang="en-US" dirty="0"/>
          </a:p>
          <a:p>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p:txBody>
          <a:bodyPr/>
          <a:lstStyle/>
          <a:p>
            <a:r>
              <a:rPr lang="en-ZA" dirty="0"/>
              <a:t>Clean up</a:t>
            </a:r>
            <a:endParaRPr lang="en-US" dirty="0"/>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p:txBody>
          <a:bodyPr/>
          <a:lstStyle/>
          <a:p>
            <a:r>
              <a:rPr lang="en-ZA" dirty="0"/>
              <a:t>compiling</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p:txBody>
          <a:bodyPr/>
          <a:lstStyle/>
          <a:p>
            <a:r>
              <a:rPr lang="en-ZA" dirty="0"/>
              <a:t>Dropping/renaming columns as needed</a:t>
            </a:r>
          </a:p>
          <a:p>
            <a:endParaRPr lang="en-ZA" dirty="0"/>
          </a:p>
          <a:p>
            <a:r>
              <a:rPr lang="en-ZA" dirty="0"/>
              <a:t>Using delimiters to split response choices</a:t>
            </a:r>
          </a:p>
          <a:p>
            <a:endParaRPr lang="en-ZA" dirty="0"/>
          </a:p>
          <a:p>
            <a:r>
              <a:rPr lang="en-ZA" dirty="0"/>
              <a:t>Manual cleaning for uniform responses and better grouping</a:t>
            </a:r>
          </a:p>
          <a:p>
            <a:endParaRPr lang="en-ZA" dirty="0"/>
          </a:p>
          <a:p>
            <a:endParaRPr lang="en-ZA" dirty="0"/>
          </a:p>
          <a:p>
            <a:endParaRPr lang="en-ZA" dirty="0"/>
          </a:p>
          <a:p>
            <a:endParaRPr lang="en-ZA"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791319"/>
            <a:ext cx="2351446" cy="491509"/>
          </a:xfrm>
        </p:spPr>
        <p:txBody>
          <a:bodyPr/>
          <a:lstStyle/>
          <a:p>
            <a:r>
              <a:rPr lang="en-ZA" dirty="0"/>
              <a:t>Collaborative filtering</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p:txBody>
          <a:bodyPr/>
          <a:lstStyle/>
          <a:p>
            <a:r>
              <a:rPr lang="en-US" dirty="0"/>
              <a:t>Binning rare responses to “other”</a:t>
            </a:r>
          </a:p>
          <a:p>
            <a:endParaRPr lang="en-US" dirty="0"/>
          </a:p>
          <a:p>
            <a:r>
              <a:rPr lang="en-US" dirty="0"/>
              <a:t>Assigning numeric IDs to elements for predictive analysis</a:t>
            </a:r>
          </a:p>
          <a:p>
            <a:endParaRPr lang="en-US" dirty="0"/>
          </a:p>
          <a:p>
            <a:r>
              <a:rPr lang="en-US" dirty="0"/>
              <a:t>New DF creation with User ID, veggie ID and chosen value</a:t>
            </a:r>
          </a:p>
          <a:p>
            <a:endParaRPr lang="en-US" dirty="0"/>
          </a:p>
          <a:p>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218921"/>
            <a:ext cx="2351446" cy="1704547"/>
          </a:xfrm>
        </p:spPr>
        <p:txBody>
          <a:bodyPr/>
          <a:lstStyle/>
          <a:p>
            <a:r>
              <a:rPr lang="en-US" dirty="0"/>
              <a:t>Mapping out users and preferences to allow for predictions based on other similar profiles and preferences</a:t>
            </a:r>
          </a:p>
          <a:p>
            <a:endParaRPr lang="en-US" dirty="0"/>
          </a:p>
          <a:p>
            <a:r>
              <a:rPr lang="en-US" dirty="0"/>
              <a:t>Modelling and Tensors feeding</a:t>
            </a:r>
          </a:p>
          <a:p>
            <a:endParaRPr lang="en-US" dirty="0"/>
          </a:p>
          <a:p>
            <a:endParaRPr lang="en-US" dirty="0"/>
          </a:p>
        </p:txBody>
      </p:sp>
      <p:pic>
        <p:nvPicPr>
          <p:cNvPr id="18" name="Picture Placeholder 45" descr="Computer script on a screen">
            <a:extLst>
              <a:ext uri="{FF2B5EF4-FFF2-40B4-BE49-F238E27FC236}">
                <a16:creationId xmlns:a16="http://schemas.microsoft.com/office/drawing/2014/main" id="{8B9B4FA5-5D04-33D7-E7F7-5346CAA21230}"/>
              </a:ext>
            </a:extLst>
          </p:cNvPr>
          <p:cNvPicPr>
            <a:picLocks noChangeAspect="1"/>
          </p:cNvPicPr>
          <p:nvPr/>
        </p:nvPicPr>
        <p:blipFill>
          <a:blip r:embed="rId6"/>
          <a:srcRect/>
          <a:stretch/>
        </p:blipFill>
        <p:spPr>
          <a:xfrm>
            <a:off x="3927938" y="2655305"/>
            <a:ext cx="1512730" cy="1008238"/>
          </a:xfrm>
          <a:prstGeom prst="rect">
            <a:avLst/>
          </a:prstGeom>
        </p:spPr>
      </p:pic>
    </p:spTree>
    <p:extLst>
      <p:ext uri="{BB962C8B-B14F-4D97-AF65-F5344CB8AC3E}">
        <p14:creationId xmlns:p14="http://schemas.microsoft.com/office/powerpoint/2010/main" val="386083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57F30-DEEF-8848-7E3C-9620C7E546F0}"/>
              </a:ext>
            </a:extLst>
          </p:cNvPr>
          <p:cNvSpPr>
            <a:spLocks noGrp="1"/>
          </p:cNvSpPr>
          <p:nvPr>
            <p:ph type="title"/>
          </p:nvPr>
        </p:nvSpPr>
        <p:spPr>
          <a:xfrm>
            <a:off x="0" y="5996762"/>
            <a:ext cx="12192000" cy="897381"/>
          </a:xfrm>
          <a:solidFill>
            <a:schemeClr val="tx2">
              <a:lumMod val="40000"/>
              <a:lumOff val="60000"/>
              <a:alpha val="79000"/>
            </a:schemeClr>
          </a:solidFill>
        </p:spPr>
        <p:txBody>
          <a:bodyPr/>
          <a:lstStyle/>
          <a:p>
            <a:endParaRPr lang="en-US" dirty="0">
              <a:solidFill>
                <a:schemeClr val="accent2"/>
              </a:solidFill>
            </a:endParaRPr>
          </a:p>
        </p:txBody>
      </p:sp>
      <p:sp>
        <p:nvSpPr>
          <p:cNvPr id="15" name="Slide Number Placeholder 14">
            <a:extLst>
              <a:ext uri="{FF2B5EF4-FFF2-40B4-BE49-F238E27FC236}">
                <a16:creationId xmlns:a16="http://schemas.microsoft.com/office/drawing/2014/main" id="{7760EE91-63D4-0B07-C4B1-9D25F259E255}"/>
              </a:ext>
            </a:extLst>
          </p:cNvPr>
          <p:cNvSpPr>
            <a:spLocks noGrp="1"/>
          </p:cNvSpPr>
          <p:nvPr>
            <p:ph type="sldNum" sz="quarter" idx="4"/>
          </p:nvPr>
        </p:nvSpPr>
        <p:spPr/>
        <p:txBody>
          <a:bodyPr/>
          <a:lstStyle/>
          <a:p>
            <a:fld id="{EA87306C-81BA-4795-A5CA-9392456A8C1E}" type="slidenum">
              <a:rPr lang="en-US" smtClean="0"/>
              <a:pPr/>
              <a:t>9</a:t>
            </a:fld>
            <a:endParaRPr lang="en-US" dirty="0"/>
          </a:p>
        </p:txBody>
      </p:sp>
      <p:pic>
        <p:nvPicPr>
          <p:cNvPr id="8" name="Picture 7">
            <a:extLst>
              <a:ext uri="{FF2B5EF4-FFF2-40B4-BE49-F238E27FC236}">
                <a16:creationId xmlns:a16="http://schemas.microsoft.com/office/drawing/2014/main" id="{54FF9357-E6C1-D81B-D048-67DF130333E0}"/>
              </a:ext>
            </a:extLst>
          </p:cNvPr>
          <p:cNvPicPr>
            <a:picLocks noChangeAspect="1"/>
          </p:cNvPicPr>
          <p:nvPr/>
        </p:nvPicPr>
        <p:blipFill rotWithShape="1">
          <a:blip r:embed="rId3"/>
          <a:srcRect l="3314" r="18721"/>
          <a:stretch/>
        </p:blipFill>
        <p:spPr>
          <a:xfrm>
            <a:off x="0" y="0"/>
            <a:ext cx="12192000" cy="5996762"/>
          </a:xfrm>
          <a:prstGeom prst="rect">
            <a:avLst/>
          </a:prstGeom>
          <a:effectLst>
            <a:softEdge rad="317500"/>
          </a:effectLst>
        </p:spPr>
      </p:pic>
      <p:sp>
        <p:nvSpPr>
          <p:cNvPr id="9" name="TextBox 8">
            <a:extLst>
              <a:ext uri="{FF2B5EF4-FFF2-40B4-BE49-F238E27FC236}">
                <a16:creationId xmlns:a16="http://schemas.microsoft.com/office/drawing/2014/main" id="{2E9A6D8D-D48A-F101-82FC-B1842FBF729D}"/>
              </a:ext>
            </a:extLst>
          </p:cNvPr>
          <p:cNvSpPr txBox="1"/>
          <p:nvPr/>
        </p:nvSpPr>
        <p:spPr>
          <a:xfrm>
            <a:off x="4591050" y="6254750"/>
            <a:ext cx="3009900" cy="400110"/>
          </a:xfrm>
          <a:prstGeom prst="rect">
            <a:avLst/>
          </a:prstGeom>
          <a:noFill/>
          <a:ln w="38100">
            <a:solidFill>
              <a:schemeClr val="accent1">
                <a:lumMod val="50000"/>
              </a:schemeClr>
            </a:solidFill>
          </a:ln>
        </p:spPr>
        <p:txBody>
          <a:bodyPr wrap="square" rtlCol="0">
            <a:spAutoFit/>
          </a:bodyPr>
          <a:lstStyle/>
          <a:p>
            <a:pPr algn="ctr"/>
            <a:r>
              <a:rPr lang="en-US" sz="2000" b="1" dirty="0">
                <a:solidFill>
                  <a:schemeClr val="accent1">
                    <a:lumMod val="50000"/>
                  </a:schemeClr>
                </a:solidFill>
              </a:rPr>
              <a:t>CODING PROCESS</a:t>
            </a:r>
          </a:p>
        </p:txBody>
      </p:sp>
    </p:spTree>
    <p:extLst>
      <p:ext uri="{BB962C8B-B14F-4D97-AF65-F5344CB8AC3E}">
        <p14:creationId xmlns:p14="http://schemas.microsoft.com/office/powerpoint/2010/main" val="1844297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8B4DAF89-59FE-4064-AB7A-372A9529B50F}" vid="{3DF83A45-BE94-4B01-94A1-C38A7DA6C9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{3FEDC8D2-C844-4E4D-9A9E-6DF17AAF36B8}tf33713516_win32</Template>
  <TotalTime>1707</TotalTime>
  <Words>1463</Words>
  <Application>Microsoft Office PowerPoint</Application>
  <PresentationFormat>Widescreen</PresentationFormat>
  <Paragraphs>207</Paragraphs>
  <Slides>19</Slides>
  <Notes>16</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-apple-system</vt:lpstr>
      <vt:lpstr>Arial</vt:lpstr>
      <vt:lpstr>Calibri</vt:lpstr>
      <vt:lpstr>Gill Sans MT</vt:lpstr>
      <vt:lpstr>Tenorite </vt:lpstr>
      <vt:lpstr>Tenorite Bold</vt:lpstr>
      <vt:lpstr>Walbaum Display</vt:lpstr>
      <vt:lpstr>Wingdings</vt:lpstr>
      <vt:lpstr>3DFloatVTI</vt:lpstr>
      <vt:lpstr>Office Theme</vt:lpstr>
      <vt:lpstr>Veggie Tales</vt:lpstr>
      <vt:lpstr>Overview</vt:lpstr>
      <vt:lpstr>About us</vt:lpstr>
      <vt:lpstr>Inspiration</vt:lpstr>
      <vt:lpstr>Concept</vt:lpstr>
      <vt:lpstr>solution</vt:lpstr>
      <vt:lpstr>baseline Data collection </vt:lpstr>
      <vt:lpstr>Preparation of baseline Data</vt:lpstr>
      <vt:lpstr>PowerPoint Presentation</vt:lpstr>
      <vt:lpstr>PowerPoint Presentation</vt:lpstr>
      <vt:lpstr>PowerPoint Presentation</vt:lpstr>
      <vt:lpstr>PowerPoint Presentation</vt:lpstr>
      <vt:lpstr>PowerPoint Presentation</vt:lpstr>
      <vt:lpstr>Visualizations and insights</vt:lpstr>
      <vt:lpstr>Conclusions</vt:lpstr>
      <vt:lpstr>Lessons Learned</vt:lpstr>
      <vt:lpstr>Thank you!  Questions?</vt:lpstr>
      <vt:lpstr>Our team</vt:lpstr>
      <vt:lpstr>References/Resources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Brenna Kelly</dc:creator>
  <cp:lastModifiedBy>Brenna Kelly</cp:lastModifiedBy>
  <cp:revision>59</cp:revision>
  <dcterms:created xsi:type="dcterms:W3CDTF">2022-06-04T15:36:13Z</dcterms:created>
  <dcterms:modified xsi:type="dcterms:W3CDTF">2022-06-15T19:33:07Z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